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Lst>
  <p:notesMasterIdLst>
    <p:notesMasterId r:id="rId28"/>
  </p:notesMasterIdLst>
  <p:sldIdLst>
    <p:sldId id="263" r:id="rId6"/>
    <p:sldId id="416" r:id="rId7"/>
    <p:sldId id="414" r:id="rId8"/>
    <p:sldId id="479" r:id="rId9"/>
    <p:sldId id="265" r:id="rId10"/>
    <p:sldId id="259" r:id="rId11"/>
    <p:sldId id="262" r:id="rId12"/>
    <p:sldId id="427" r:id="rId13"/>
    <p:sldId id="463" r:id="rId14"/>
    <p:sldId id="494" r:id="rId15"/>
    <p:sldId id="465" r:id="rId16"/>
    <p:sldId id="481" r:id="rId17"/>
    <p:sldId id="480" r:id="rId18"/>
    <p:sldId id="496" r:id="rId19"/>
    <p:sldId id="495" r:id="rId20"/>
    <p:sldId id="497" r:id="rId21"/>
    <p:sldId id="445" r:id="rId22"/>
    <p:sldId id="483" r:id="rId23"/>
    <p:sldId id="498" r:id="rId24"/>
    <p:sldId id="493" r:id="rId25"/>
    <p:sldId id="468" r:id="rId26"/>
    <p:sldId id="4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5D4C26-5623-5C5B-DD9E-F93A59A244D8}" v="6" dt="2024-02-09T16:36:09.6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28845"/>
    <p:restoredTop sz="74762"/>
  </p:normalViewPr>
  <p:slideViewPr>
    <p:cSldViewPr snapToGrid="0">
      <p:cViewPr varScale="1">
        <p:scale>
          <a:sx n="61" d="100"/>
          <a:sy n="61" d="100"/>
        </p:scale>
        <p:origin x="883" y="58"/>
      </p:cViewPr>
      <p:guideLst/>
    </p:cSldViewPr>
  </p:slideViewPr>
  <p:notesTextViewPr>
    <p:cViewPr>
      <p:scale>
        <a:sx n="1" d="1"/>
        <a:sy n="1" d="1"/>
      </p:scale>
      <p:origin x="0" y="0"/>
    </p:cViewPr>
  </p:notesTextViewPr>
  <p:notesViewPr>
    <p:cSldViewPr snapToGrid="0">
      <p:cViewPr varScale="1">
        <p:scale>
          <a:sx n="62" d="100"/>
          <a:sy n="62" d="100"/>
        </p:scale>
        <p:origin x="3226"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ebina  Virji" userId="S::zebina@peerworks.ca::cb166100-0129-494a-bf17-d42c68ccdc91" providerId="AD" clId="Web-{A15D4C26-5623-5C5B-DD9E-F93A59A244D8}"/>
    <pc:docChg chg="modSld">
      <pc:chgData name="Zebina  Virji" userId="S::zebina@peerworks.ca::cb166100-0129-494a-bf17-d42c68ccdc91" providerId="AD" clId="Web-{A15D4C26-5623-5C5B-DD9E-F93A59A244D8}" dt="2024-02-09T16:36:06.233" v="28"/>
      <pc:docMkLst>
        <pc:docMk/>
      </pc:docMkLst>
      <pc:sldChg chg="modNotes">
        <pc:chgData name="Zebina  Virji" userId="S::zebina@peerworks.ca::cb166100-0129-494a-bf17-d42c68ccdc91" providerId="AD" clId="Web-{A15D4C26-5623-5C5B-DD9E-F93A59A244D8}" dt="2024-02-09T16:35:06.935" v="4"/>
        <pc:sldMkLst>
          <pc:docMk/>
          <pc:sldMk cId="2492967705" sldId="263"/>
        </pc:sldMkLst>
      </pc:sldChg>
      <pc:sldChg chg="modNotes">
        <pc:chgData name="Zebina  Virji" userId="S::zebina@peerworks.ca::cb166100-0129-494a-bf17-d42c68ccdc91" providerId="AD" clId="Web-{A15D4C26-5623-5C5B-DD9E-F93A59A244D8}" dt="2024-02-09T16:35:15.951" v="10"/>
        <pc:sldMkLst>
          <pc:docMk/>
          <pc:sldMk cId="463628417" sldId="416"/>
        </pc:sldMkLst>
      </pc:sldChg>
      <pc:sldChg chg="modNotes">
        <pc:chgData name="Zebina  Virji" userId="S::zebina@peerworks.ca::cb166100-0129-494a-bf17-d42c68ccdc91" providerId="AD" clId="Web-{A15D4C26-5623-5C5B-DD9E-F93A59A244D8}" dt="2024-02-09T16:36:06.233" v="28"/>
        <pc:sldMkLst>
          <pc:docMk/>
          <pc:sldMk cId="4286865218" sldId="468"/>
        </pc:sldMkLst>
      </pc:sldChg>
      <pc:sldChg chg="modNotes">
        <pc:chgData name="Zebina  Virji" userId="S::zebina@peerworks.ca::cb166100-0129-494a-bf17-d42c68ccdc91" providerId="AD" clId="Web-{A15D4C26-5623-5C5B-DD9E-F93A59A244D8}" dt="2024-02-09T16:35:58.592" v="21"/>
        <pc:sldMkLst>
          <pc:docMk/>
          <pc:sldMk cId="487653680" sldId="493"/>
        </pc:sldMkLst>
      </pc:sldChg>
      <pc:sldChg chg="modNotes">
        <pc:chgData name="Zebina  Virji" userId="S::zebina@peerworks.ca::cb166100-0129-494a-bf17-d42c68ccdc91" providerId="AD" clId="Web-{A15D4C26-5623-5C5B-DD9E-F93A59A244D8}" dt="2024-02-09T16:35:37.342" v="13"/>
        <pc:sldMkLst>
          <pc:docMk/>
          <pc:sldMk cId="88214027" sldId="495"/>
        </pc:sldMkLst>
      </pc:sldChg>
      <pc:sldChg chg="modNotes">
        <pc:chgData name="Zebina  Virji" userId="S::zebina@peerworks.ca::cb166100-0129-494a-bf17-d42c68ccdc91" providerId="AD" clId="Web-{A15D4C26-5623-5C5B-DD9E-F93A59A244D8}" dt="2024-02-09T16:35:51.967" v="18"/>
        <pc:sldMkLst>
          <pc:docMk/>
          <pc:sldMk cId="2679513162" sldId="4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0DB8C5-D92C-1A47-9362-26053D53F804}"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02DF8E-26BD-DB48-8B55-710E2296F2E0}" type="slidenum">
              <a:rPr lang="en-US" smtClean="0"/>
              <a:t>‹#›</a:t>
            </a:fld>
            <a:endParaRPr lang="en-US"/>
          </a:p>
        </p:txBody>
      </p:sp>
    </p:spTree>
    <p:extLst>
      <p:ext uri="{BB962C8B-B14F-4D97-AF65-F5344CB8AC3E}">
        <p14:creationId xmlns:p14="http://schemas.microsoft.com/office/powerpoint/2010/main" val="39894196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COORDIANTOR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Housekeeping slide.</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a:t>
            </a:fld>
            <a:endParaRPr lang="en-US"/>
          </a:p>
        </p:txBody>
      </p:sp>
    </p:spTree>
    <p:extLst>
      <p:ext uri="{BB962C8B-B14F-4D97-AF65-F5344CB8AC3E}">
        <p14:creationId xmlns:p14="http://schemas.microsoft.com/office/powerpoint/2010/main" val="392553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This slide discusses the first part of Concluding the Relationship: Acknowledging the End of the Relationship. </a:t>
            </a:r>
          </a:p>
          <a:p>
            <a:pPr>
              <a:lnSpc>
                <a:spcPct val="107000"/>
              </a:lnSpc>
              <a:spcAft>
                <a:spcPts val="800"/>
              </a:spcAft>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Ask the participants to suggest some reasons why the relationship might end. When you click the space bar, some examples will appear. However, start with the participants’ ideas and invite them to share why their previous Peer Relationships have ended.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10</a:t>
            </a:fld>
            <a:endParaRPr lang="en-US"/>
          </a:p>
        </p:txBody>
      </p:sp>
    </p:spTree>
    <p:extLst>
      <p:ext uri="{BB962C8B-B14F-4D97-AF65-F5344CB8AC3E}">
        <p14:creationId xmlns:p14="http://schemas.microsoft.com/office/powerpoint/2010/main" val="2749617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Ask a participant to read out the scenario. Once the group has discussed the scenario, press the space bar and a “complication” will appear. How does this affect the scenario?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11</a:t>
            </a:fld>
            <a:endParaRPr lang="en-US"/>
          </a:p>
        </p:txBody>
      </p:sp>
    </p:spTree>
    <p:extLst>
      <p:ext uri="{BB962C8B-B14F-4D97-AF65-F5344CB8AC3E}">
        <p14:creationId xmlns:p14="http://schemas.microsoft.com/office/powerpoint/2010/main" val="41075694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Read out the slide and, if necessary, expand on the points listed. </a:t>
            </a: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For instance: “acknowledging the adjustment” can be as simple as saying “We are reaching the end of our relationship and I’m happy that I got the opportunity to get to know you.”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12</a:t>
            </a:fld>
            <a:endParaRPr lang="en-US"/>
          </a:p>
        </p:txBody>
      </p:sp>
    </p:spTree>
    <p:extLst>
      <p:ext uri="{BB962C8B-B14F-4D97-AF65-F5344CB8AC3E}">
        <p14:creationId xmlns:p14="http://schemas.microsoft.com/office/powerpoint/2010/main" val="10609532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137969"/>
          </a:xfrm>
        </p:spPr>
        <p:txBody>
          <a:bodyPr/>
          <a:lstStyle/>
          <a:p>
            <a:r>
              <a:rPr lang="en-CA" sz="1200" b="1" dirty="0"/>
              <a:t>TRAINER</a:t>
            </a:r>
          </a:p>
          <a:p>
            <a:endParaRPr lang="en-CA" sz="1200" b="1" dirty="0"/>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This is the second scenario that you can go through as a group. Once the group discusses the scenario, click the space bar and the “complication” will appear.</a:t>
            </a:r>
          </a:p>
          <a:p>
            <a:pPr>
              <a:lnSpc>
                <a:spcPct val="107000"/>
              </a:lnSpc>
              <a:spcAft>
                <a:spcPts val="800"/>
              </a:spcAft>
            </a:pPr>
            <a:r>
              <a:rPr lang="en-CA" sz="1200" dirty="0">
                <a:effectLst/>
                <a:latin typeface="Verdana" panose="020B0604030504040204" pitchFamily="34" charset="0"/>
                <a:ea typeface="Calibri" panose="020F0502020204030204" pitchFamily="34" charset="0"/>
                <a:cs typeface="Times New Roman" panose="02020603050405020304" pitchFamily="18" charset="0"/>
              </a:rPr>
              <a:t>Notes to bring up:</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Refer to the organization’s guidelines.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It is your choice. There is nothing wrong with staying in touch or not staying in touch.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If you do not want to stay in touch, you can state that you like to keep your personal life and Peer Support work separate.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Ending a relationship can be more difficult in informal Peer Support settings where the lines between friendship and Peer Support are more blurred.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If you do not want to stay in touch, you can still reiterate how the Peer Relationship has benefited you.  </a:t>
            </a:r>
          </a:p>
          <a:p>
            <a:pPr marL="342900" lvl="0" indent="-342900">
              <a:lnSpc>
                <a:spcPct val="107000"/>
              </a:lnSpc>
              <a:spcAft>
                <a:spcPts val="800"/>
              </a:spcAft>
              <a:buFont typeface="Symbol" pitchFamily="2" charset="2"/>
              <a:buChar char=""/>
            </a:pP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b="1" dirty="0">
                <a:effectLst/>
                <a:latin typeface="Verdana" panose="020B0604030504040204" pitchFamily="34" charset="0"/>
                <a:ea typeface="Calibri" panose="020F0502020204030204" pitchFamily="34" charset="0"/>
                <a:cs typeface="Times New Roman" panose="02020603050405020304" pitchFamily="18" charset="0"/>
              </a:rPr>
              <a:t>You should be halfway through the allotted time.</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13</a:t>
            </a:fld>
            <a:endParaRPr lang="en-US"/>
          </a:p>
        </p:txBody>
      </p:sp>
    </p:spTree>
    <p:extLst>
      <p:ext uri="{BB962C8B-B14F-4D97-AF65-F5344CB8AC3E}">
        <p14:creationId xmlns:p14="http://schemas.microsoft.com/office/powerpoint/2010/main" val="6430328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Invite a participant to read the slide. </a:t>
            </a: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Notes to bring up:</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This can be a written reflection done with your Peer, or it can be an informal conversation.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You can also discuss how you and your Peer will use the “lessons learned” in Peer Support in other areas of your life.</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14</a:t>
            </a:fld>
            <a:endParaRPr lang="en-US"/>
          </a:p>
        </p:txBody>
      </p:sp>
    </p:spTree>
    <p:extLst>
      <p:ext uri="{BB962C8B-B14F-4D97-AF65-F5344CB8AC3E}">
        <p14:creationId xmlns:p14="http://schemas.microsoft.com/office/powerpoint/2010/main" val="3545501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latin typeface="Verdana"/>
                <a:ea typeface="Verdana"/>
              </a:rPr>
              <a:t>COORDINATOR</a:t>
            </a:r>
            <a:endParaRPr lang="en-CA" sz="1200" b="1" dirty="0"/>
          </a:p>
          <a:p>
            <a:endParaRPr lang="en-CA"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This slide explains the next activity, which is a small group discussion. </a:t>
            </a: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Once the group has had time to discuss their answers to the question. Bring the groups back together and ask if there is anything people want to share with the entire group.</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15</a:t>
            </a:fld>
            <a:endParaRPr lang="en-US"/>
          </a:p>
        </p:txBody>
      </p:sp>
    </p:spTree>
    <p:extLst>
      <p:ext uri="{BB962C8B-B14F-4D97-AF65-F5344CB8AC3E}">
        <p14:creationId xmlns:p14="http://schemas.microsoft.com/office/powerpoint/2010/main" val="14728995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3890834"/>
          </a:xfrm>
        </p:spPr>
        <p:txBody>
          <a:bodyPr/>
          <a:lstStyle/>
          <a:p>
            <a:r>
              <a:rPr lang="en-US" sz="1200" b="1" dirty="0"/>
              <a:t>TRAINER</a:t>
            </a:r>
          </a:p>
          <a:p>
            <a:endParaRPr lang="en-US" sz="1200"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This slide introduces Communities of Practice to the group. Some people might have heard of and even participated in these CoPs before, while it might be a completely new experience to others. </a:t>
            </a: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Notes to bring up:</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200" dirty="0" err="1">
                <a:effectLst/>
                <a:latin typeface="Verdana" panose="020B0604030504040204" pitchFamily="34" charset="0"/>
                <a:ea typeface="Calibri" panose="020F0502020204030204" pitchFamily="34" charset="0"/>
                <a:cs typeface="Times New Roman" panose="02020603050405020304" pitchFamily="18" charset="0"/>
              </a:rPr>
              <a:t>PeerWorks</a:t>
            </a:r>
            <a:r>
              <a:rPr lang="en-US" sz="1200" dirty="0">
                <a:effectLst/>
                <a:latin typeface="Verdana" panose="020B0604030504040204" pitchFamily="34" charset="0"/>
                <a:ea typeface="Calibri" panose="020F0502020204030204" pitchFamily="34" charset="0"/>
                <a:cs typeface="Times New Roman" panose="02020603050405020304" pitchFamily="18" charset="0"/>
              </a:rPr>
              <a:t> has CoPs for their members/member organizations.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Your organization might have their own CoPs that you can join.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The group discussions that we have in these modules allow us to reflect and learn from our own experiences and those of fellow peers. We can continue these discussions throughout our Peer Support careers with Communities of Practice.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A training group can become a CoP through FB/Discord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Topics that may be covered in </a:t>
            </a:r>
            <a:r>
              <a:rPr lang="en-US" sz="1200" dirty="0" err="1">
                <a:effectLst/>
                <a:latin typeface="Verdana" panose="020B0604030504040204" pitchFamily="34" charset="0"/>
                <a:ea typeface="Calibri" panose="020F0502020204030204" pitchFamily="34" charset="0"/>
                <a:cs typeface="Times New Roman" panose="02020603050405020304" pitchFamily="18" charset="0"/>
              </a:rPr>
              <a:t>CoPS</a:t>
            </a:r>
            <a:r>
              <a:rPr lang="en-US" sz="1200" dirty="0">
                <a:effectLst/>
                <a:latin typeface="Verdana" panose="020B0604030504040204" pitchFamily="34" charset="0"/>
                <a:ea typeface="Calibri" panose="020F0502020204030204" pitchFamily="34" charset="0"/>
                <a:cs typeface="Times New Roman" panose="02020603050405020304" pitchFamily="18" charset="0"/>
              </a:rPr>
              <a:t>: a specific challenge that came up or something general, such as supporting peers through transitions</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CoPs are different than Debriefing, which we will talk about in more detail in Module 11 on Crises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16</a:t>
            </a:fld>
            <a:endParaRPr lang="en-US"/>
          </a:p>
        </p:txBody>
      </p:sp>
    </p:spTree>
    <p:extLst>
      <p:ext uri="{BB962C8B-B14F-4D97-AF65-F5344CB8AC3E}">
        <p14:creationId xmlns:p14="http://schemas.microsoft.com/office/powerpoint/2010/main" val="10984596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1" u="none" kern="1200" dirty="0">
                <a:solidFill>
                  <a:schemeClr val="tx1"/>
                </a:solidFill>
                <a:effectLst/>
                <a:cs typeface="+mn-cs"/>
              </a:rPr>
              <a:t>TRAINER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u="none" kern="1200" dirty="0">
              <a:solidFill>
                <a:schemeClr val="tx1"/>
              </a:solidFill>
              <a:effectLst/>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u="none" kern="1200" dirty="0">
                <a:solidFill>
                  <a:schemeClr val="tx1"/>
                </a:solidFill>
                <a:effectLst/>
                <a:cs typeface="+mn-cs"/>
              </a:rPr>
              <a:t>Go through the slide with the participants, which describes b</a:t>
            </a:r>
            <a:r>
              <a:rPr lang="en-US" sz="1200" u="none" dirty="0" err="1">
                <a:effectLst/>
                <a:cs typeface="Times New Roman" panose="02020603050405020304" pitchFamily="18" charset="0"/>
              </a:rPr>
              <a:t>enefits</a:t>
            </a:r>
            <a:r>
              <a:rPr lang="en-US" sz="1200" u="none" dirty="0">
                <a:effectLst/>
                <a:cs typeface="Times New Roman" panose="02020603050405020304" pitchFamily="18" charset="0"/>
              </a:rPr>
              <a:t> of a </a:t>
            </a:r>
            <a:r>
              <a:rPr lang="en-US" sz="1200" u="none" dirty="0" err="1">
                <a:effectLst/>
                <a:cs typeface="Times New Roman" panose="02020603050405020304" pitchFamily="18" charset="0"/>
              </a:rPr>
              <a:t>CoP.</a:t>
            </a:r>
            <a:r>
              <a:rPr lang="en-US" sz="1200" u="none" dirty="0">
                <a:effectLst/>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none" dirty="0">
              <a:effectLs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dirty="0">
                <a:effectLst/>
                <a:cs typeface="Times New Roman" panose="02020603050405020304" pitchFamily="18" charset="0"/>
              </a:rPr>
              <a:t>Are there any other things that are missing from this slide? This list is taken from the Michael Smith Foundation for Health Research’s Guide for Communities of Practice. This list can also be found in the Resources section of your Homework. </a:t>
            </a:r>
            <a:endParaRPr lang="en-CA" sz="1200" u="none" dirty="0">
              <a:effectLst/>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5315D539-3A0C-471A-81A4-83B339979F2F}" type="slidenum">
              <a:rPr lang="en-CA" smtClean="0"/>
              <a:t>17</a:t>
            </a:fld>
            <a:endParaRPr lang="en-CA"/>
          </a:p>
        </p:txBody>
      </p:sp>
    </p:spTree>
    <p:extLst>
      <p:ext uri="{BB962C8B-B14F-4D97-AF65-F5344CB8AC3E}">
        <p14:creationId xmlns:p14="http://schemas.microsoft.com/office/powerpoint/2010/main" val="19408266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1" dirty="0"/>
              <a:t>TRAINER</a:t>
            </a:r>
          </a:p>
          <a:p>
            <a:endParaRPr lang="en-CA" sz="1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Read out the discussion prompt. </a:t>
            </a: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Notes to bring up:</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You would never bring up the Peer’s name or the specifics of the situation, but you can discuss tips for ending relationships with Peers.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itchFamily="2" charset="2"/>
              <a:buChar char=""/>
            </a:pPr>
            <a:r>
              <a:rPr lang="en-US" sz="1200" dirty="0">
                <a:effectLst/>
                <a:latin typeface="Verdana" panose="020B0604030504040204" pitchFamily="34" charset="0"/>
                <a:ea typeface="Calibri" panose="020F0502020204030204" pitchFamily="34" charset="0"/>
                <a:cs typeface="Times New Roman" panose="02020603050405020304" pitchFamily="18" charset="0"/>
              </a:rPr>
              <a:t>You can also ask for general advice or share what worked for you in this experience.</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18</a:t>
            </a:fld>
            <a:endParaRPr lang="en-US"/>
          </a:p>
        </p:txBody>
      </p:sp>
    </p:spTree>
    <p:extLst>
      <p:ext uri="{BB962C8B-B14F-4D97-AF65-F5344CB8AC3E}">
        <p14:creationId xmlns:p14="http://schemas.microsoft.com/office/powerpoint/2010/main" val="3509425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gn="l" rtl="0" fontAlgn="base"/>
            <a:r>
              <a:rPr lang="en-CA" dirty="0">
                <a:effectLst/>
                <a:latin typeface="Verdana" panose="020B0604030504040204" pitchFamily="34" charset="0"/>
                <a:ea typeface="Calibri" panose="020F0502020204030204" pitchFamily="34" charset="0"/>
                <a:cs typeface="Times New Roman" panose="02020603050405020304" pitchFamily="18" charset="0"/>
              </a:rPr>
              <a:t>Read out the slide and describe how to join </a:t>
            </a:r>
            <a:r>
              <a:rPr lang="en-CA" dirty="0" err="1">
                <a:effectLst/>
                <a:latin typeface="Verdana" panose="020B0604030504040204" pitchFamily="34" charset="0"/>
                <a:ea typeface="Calibri" panose="020F0502020204030204" pitchFamily="34" charset="0"/>
                <a:cs typeface="Times New Roman" panose="02020603050405020304" pitchFamily="18" charset="0"/>
              </a:rPr>
              <a:t>PeerWorks</a:t>
            </a:r>
            <a:r>
              <a:rPr lang="en-CA" dirty="0">
                <a:effectLst/>
                <a:latin typeface="Verdana" panose="020B0604030504040204" pitchFamily="34" charset="0"/>
                <a:ea typeface="Calibri" panose="020F0502020204030204" pitchFamily="34" charset="0"/>
                <a:cs typeface="Times New Roman" panose="02020603050405020304" pitchFamily="18" charset="0"/>
              </a:rPr>
              <a:t>’ CoPs.</a:t>
            </a: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19</a:t>
            </a:fld>
            <a:endParaRPr lang="en-US"/>
          </a:p>
        </p:txBody>
      </p:sp>
    </p:spTree>
    <p:extLst>
      <p:ext uri="{BB962C8B-B14F-4D97-AF65-F5344CB8AC3E}">
        <p14:creationId xmlns:p14="http://schemas.microsoft.com/office/powerpoint/2010/main" val="33366819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Verdana"/>
                <a:ea typeface="Verdana"/>
              </a:rPr>
              <a:t>COORDINATOR</a:t>
            </a:r>
            <a:endParaRPr lang="en-US" b="1" dirty="0"/>
          </a:p>
          <a:p>
            <a:endParaRPr lang="en-US" dirty="0"/>
          </a:p>
          <a:p>
            <a:pPr>
              <a:lnSpc>
                <a:spcPct val="107000"/>
              </a:lnSpc>
              <a:spcAft>
                <a:spcPts val="800"/>
              </a:spcAft>
            </a:pPr>
            <a:r>
              <a:rPr lang="en-CA" dirty="0">
                <a:effectLst/>
                <a:latin typeface="Verdana" panose="020B0604030504040204" pitchFamily="34" charset="0"/>
                <a:ea typeface="Calibri" panose="020F0502020204030204" pitchFamily="34" charset="0"/>
                <a:cs typeface="Times New Roman" panose="02020603050405020304" pitchFamily="18" charset="0"/>
              </a:rPr>
              <a:t>Read out Expectations slide.</a:t>
            </a:r>
          </a:p>
          <a:p>
            <a:pPr>
              <a:lnSpc>
                <a:spcPct val="107000"/>
              </a:lnSpc>
              <a:spcAft>
                <a:spcPts val="800"/>
              </a:spcAft>
            </a:pPr>
            <a:br>
              <a:rPr lang="en-CA" sz="1800" dirty="0">
                <a:effectLst/>
                <a:latin typeface="Verdana" panose="020B0604030504040204" pitchFamily="34" charset="0"/>
                <a:ea typeface="Calibri" panose="020F0502020204030204" pitchFamily="34" charset="0"/>
                <a:cs typeface="Times New Roman" panose="02020603050405020304" pitchFamily="18" charset="0"/>
              </a:rPr>
            </a:b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a:t>
            </a:fld>
            <a:endParaRPr lang="en-US"/>
          </a:p>
        </p:txBody>
      </p:sp>
    </p:spTree>
    <p:extLst>
      <p:ext uri="{BB962C8B-B14F-4D97-AF65-F5344CB8AC3E}">
        <p14:creationId xmlns:p14="http://schemas.microsoft.com/office/powerpoint/2010/main" val="265742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Verdana"/>
                <a:ea typeface="Verdana"/>
              </a:rPr>
              <a:t>COORDINATOR</a:t>
            </a:r>
            <a:endParaRPr lang="en-US" sz="1200" b="1" dirty="0">
              <a:effectLst/>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Go over the homework for next time. The participants do not have to use these specific prompts, they are just there if they need inspiration.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20</a:t>
            </a:fld>
            <a:endParaRPr lang="en-US"/>
          </a:p>
        </p:txBody>
      </p:sp>
    </p:spTree>
    <p:extLst>
      <p:ext uri="{BB962C8B-B14F-4D97-AF65-F5344CB8AC3E}">
        <p14:creationId xmlns:p14="http://schemas.microsoft.com/office/powerpoint/2010/main" val="13402704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1" dirty="0">
                <a:latin typeface="Verdana"/>
                <a:ea typeface="Verdana"/>
              </a:rPr>
              <a:t>COORDINATOR</a:t>
            </a:r>
            <a:endParaRPr lang="en-CA" sz="1200" b="1" dirty="0"/>
          </a:p>
          <a:p>
            <a:endParaRPr lang="en-C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Calibri" panose="020F0502020204030204" pitchFamily="34" charset="0"/>
                <a:cs typeface="Times New Roman" panose="02020603050405020304" pitchFamily="18" charset="0"/>
              </a:rPr>
              <a:t>Some of Laura-Leigh’s art, which is one of her methods of self-care. The participants will be reading Laura-Leigh’s story for homework.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5315D539-3A0C-471A-81A4-83B339979F2F}" type="slidenum">
              <a:rPr lang="en-CA" smtClean="0"/>
              <a:t>21</a:t>
            </a:fld>
            <a:endParaRPr lang="en-CA"/>
          </a:p>
        </p:txBody>
      </p:sp>
    </p:spTree>
    <p:extLst>
      <p:ext uri="{BB962C8B-B14F-4D97-AF65-F5344CB8AC3E}">
        <p14:creationId xmlns:p14="http://schemas.microsoft.com/office/powerpoint/2010/main" val="2235050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Verdana" panose="020B0604030504040204" pitchFamily="34" charset="0"/>
                <a:ea typeface="Calibri" panose="020F0502020204030204" pitchFamily="34" charset="0"/>
                <a:cs typeface="Times New Roman" panose="02020603050405020304" pitchFamily="18" charset="0"/>
              </a:rPr>
              <a:t>Thank everyone for their time and ask if anyone has any final comments or questions that they want to bring forward.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22</a:t>
            </a:fld>
            <a:endParaRPr lang="en-US"/>
          </a:p>
        </p:txBody>
      </p:sp>
    </p:spTree>
    <p:extLst>
      <p:ext uri="{BB962C8B-B14F-4D97-AF65-F5344CB8AC3E}">
        <p14:creationId xmlns:p14="http://schemas.microsoft.com/office/powerpoint/2010/main" val="2912064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 Manual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CA" b="0" i="0" dirty="0">
                <a:solidFill>
                  <a:srgbClr val="000000"/>
                </a:solidFill>
                <a:effectLst/>
                <a:latin typeface="Verdana" panose="020B0604030504040204" pitchFamily="34" charset="0"/>
              </a:rPr>
              <a:t>Module 19: Ending the Relationship – a Core Peer Support Skill </a:t>
            </a:r>
            <a:r>
              <a:rPr lang="en-US" sz="1200" dirty="0">
                <a:effectLst/>
                <a:latin typeface="Verdana" panose="020B0604030504040204" pitchFamily="34" charset="0"/>
                <a:ea typeface="Verdana" panose="020B0604030504040204" pitchFamily="34" charset="0"/>
                <a:cs typeface="Verdana" panose="020B0604030504040204" pitchFamily="34" charset="0"/>
              </a:rPr>
              <a:t>© 2023 </a:t>
            </a:r>
            <a:r>
              <a:rPr lang="en-CA" sz="1200" dirty="0" err="1">
                <a:effectLst/>
                <a:latin typeface="Verdana" panose="020B0604030504040204" pitchFamily="34" charset="0"/>
                <a:ea typeface="Verdana" panose="020B0604030504040204" pitchFamily="34" charset="0"/>
                <a:cs typeface="Verdana" panose="020B0604030504040204" pitchFamily="34" charset="0"/>
              </a:rPr>
              <a:t>PeerWorks</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training program is designed to be accessible to all trainers, and ensure that all participants receive the same quality of education regardless of specific trainers’ background and experience. </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This manual is a living document and should be understood as a set of guidelines, not as a fixed script. Feel free to adapt the language to your style of presentation. We also recognize that language is always changing; please update terminology when necessary. The synchronous sessions should be dynamic, engaging experiences. </a:t>
            </a:r>
          </a:p>
          <a:p>
            <a:pPr>
              <a:lnSpc>
                <a:spcPct val="100000"/>
              </a:lnSpc>
              <a:spcAft>
                <a:spcPts val="800"/>
              </a:spcAft>
            </a:pPr>
            <a:endParaRPr lang="en-CA" sz="1200" dirty="0">
              <a:effectLst/>
              <a:latin typeface="Verdana" panose="020B0604030504040204" pitchFamily="34" charset="0"/>
              <a:ea typeface="Verdana" panose="020B0604030504040204" pitchFamily="34" charset="0"/>
              <a:cs typeface="Verdana" panose="020B0604030504040204" pitchFamily="34" charset="0"/>
            </a:endParaRPr>
          </a:p>
          <a:p>
            <a:pPr>
              <a:lnSpc>
                <a:spcPct val="100000"/>
              </a:lnSpc>
              <a:spcAft>
                <a:spcPts val="800"/>
              </a:spcAft>
            </a:pPr>
            <a:r>
              <a:rPr lang="en-US" sz="1200" b="1" dirty="0">
                <a:effectLst/>
                <a:latin typeface="Verdana" panose="020B0604030504040204" pitchFamily="34" charset="0"/>
                <a:ea typeface="Verdana" panose="020B0604030504040204" pitchFamily="34" charset="0"/>
                <a:cs typeface="Verdana" panose="020B0604030504040204" pitchFamily="34" charset="0"/>
              </a:rPr>
              <a:t>TRAINER</a:t>
            </a:r>
          </a:p>
          <a:p>
            <a:pPr>
              <a:lnSpc>
                <a:spcPct val="100000"/>
              </a:lnSpc>
              <a:spcAft>
                <a:spcPts val="800"/>
              </a:spcAft>
            </a:pPr>
            <a:r>
              <a:rPr lang="en-US" sz="1200" dirty="0">
                <a:effectLst/>
                <a:latin typeface="Verdana" panose="020B0604030504040204" pitchFamily="34" charset="0"/>
                <a:ea typeface="Verdana" panose="020B0604030504040204" pitchFamily="34" charset="0"/>
                <a:cs typeface="Verdana" panose="020B0604030504040204" pitchFamily="34" charset="0"/>
              </a:rPr>
              <a:t>Welcomes everyone and states the topic of today’s module.</a:t>
            </a:r>
            <a:endParaRPr lang="en-CA" sz="1200"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3</a:t>
            </a:fld>
            <a:endParaRPr lang="en-US"/>
          </a:p>
        </p:txBody>
      </p:sp>
    </p:spTree>
    <p:extLst>
      <p:ext uri="{BB962C8B-B14F-4D97-AF65-F5344CB8AC3E}">
        <p14:creationId xmlns:p14="http://schemas.microsoft.com/office/powerpoint/2010/main" val="31177616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CA" sz="1200" b="1" dirty="0">
                <a:effectLst/>
                <a:latin typeface="Verdana" panose="020B0604030504040204" pitchFamily="34" charset="0"/>
                <a:ea typeface="Calibri" panose="020F0502020204030204" pitchFamily="34" charset="0"/>
                <a:cs typeface="Times New Roman" panose="02020603050405020304" pitchFamily="18" charset="0"/>
              </a:rPr>
              <a:t>TRAINER’S LAND ACKNOWLEDGEMENT</a:t>
            </a:r>
            <a:endParaRPr lang="en-US" sz="1200" dirty="0">
              <a:effectLst/>
              <a:latin typeface="Verdana" panose="020B060403050404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US"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4</a:t>
            </a:fld>
            <a:endParaRPr lang="en-US"/>
          </a:p>
        </p:txBody>
      </p:sp>
    </p:spTree>
    <p:extLst>
      <p:ext uri="{BB962C8B-B14F-4D97-AF65-F5344CB8AC3E}">
        <p14:creationId xmlns:p14="http://schemas.microsoft.com/office/powerpoint/2010/main" val="4292941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b="1" dirty="0"/>
          </a:p>
          <a:p>
            <a:pPr>
              <a:lnSpc>
                <a:spcPct val="107000"/>
              </a:lnSpc>
              <a:spcAft>
                <a:spcPts val="800"/>
              </a:spcAft>
            </a:pPr>
            <a:r>
              <a:rPr lang="en-US" sz="1200" dirty="0">
                <a:effectLst/>
                <a:cs typeface="Times New Roman" panose="02020603050405020304" pitchFamily="18" charset="0"/>
              </a:rPr>
              <a:t>“If you could have lunch with one person, who would it be? (Dead or alive, real or imagined.)”</a:t>
            </a:r>
          </a:p>
          <a:p>
            <a:pPr>
              <a:lnSpc>
                <a:spcPct val="107000"/>
              </a:lnSpc>
              <a:spcAft>
                <a:spcPts val="800"/>
              </a:spcAft>
            </a:pPr>
            <a:endParaRPr lang="en-CA" sz="1200" dirty="0">
              <a:effectLst/>
              <a:cs typeface="Times New Roman" panose="02020603050405020304" pitchFamily="18" charset="0"/>
            </a:endParaRPr>
          </a:p>
          <a:p>
            <a:pPr>
              <a:lnSpc>
                <a:spcPct val="107000"/>
              </a:lnSpc>
              <a:spcAft>
                <a:spcPts val="800"/>
              </a:spcAft>
            </a:pPr>
            <a:r>
              <a:rPr lang="en-US" sz="1200" dirty="0">
                <a:effectLst/>
                <a:cs typeface="Times New Roman" panose="02020603050405020304" pitchFamily="18" charset="0"/>
              </a:rPr>
              <a:t>As the trainers, feel free to go first. Keep it brief and thank people for sharing. </a:t>
            </a:r>
          </a:p>
          <a:p>
            <a:pPr>
              <a:lnSpc>
                <a:spcPct val="107000"/>
              </a:lnSpc>
              <a:spcAft>
                <a:spcPts val="800"/>
              </a:spcAft>
            </a:pPr>
            <a:endParaRPr lang="en-CA" sz="1200" dirty="0">
              <a:effectLst/>
              <a:cs typeface="Times New Roman" panose="02020603050405020304" pitchFamily="18" charset="0"/>
            </a:endParaRPr>
          </a:p>
          <a:p>
            <a:pPr>
              <a:lnSpc>
                <a:spcPct val="107000"/>
              </a:lnSpc>
              <a:spcAft>
                <a:spcPts val="800"/>
              </a:spcAft>
            </a:pPr>
            <a:r>
              <a:rPr lang="en-US" sz="1200" dirty="0">
                <a:effectLst/>
                <a:cs typeface="Times New Roman" panose="02020603050405020304" pitchFamily="18" charset="0"/>
              </a:rPr>
              <a:t>After everyone has answered the question, move to the group check-in.</a:t>
            </a:r>
            <a:endParaRPr lang="en-CA" sz="1200"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5</a:t>
            </a:fld>
            <a:endParaRPr lang="en-US"/>
          </a:p>
        </p:txBody>
      </p:sp>
    </p:spTree>
    <p:extLst>
      <p:ext uri="{BB962C8B-B14F-4D97-AF65-F5344CB8AC3E}">
        <p14:creationId xmlns:p14="http://schemas.microsoft.com/office/powerpoint/2010/main" val="27514463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a:lnSpc>
                <a:spcPct val="107000"/>
              </a:lnSpc>
              <a:spcAft>
                <a:spcPts val="800"/>
              </a:spcAft>
            </a:pPr>
            <a:r>
              <a:rPr lang="en-US" sz="1200" dirty="0">
                <a:effectLst/>
                <a:cs typeface="Times New Roman" panose="02020603050405020304" pitchFamily="18" charset="0"/>
              </a:rPr>
              <a:t>Ask about the reflections that people have completed for this class. How was their experience sharing? What came naturally and in what areas do they still require work?</a:t>
            </a:r>
          </a:p>
          <a:p>
            <a:pPr>
              <a:lnSpc>
                <a:spcPct val="107000"/>
              </a:lnSpc>
              <a:spcAft>
                <a:spcPts val="800"/>
              </a:spcAft>
            </a:pPr>
            <a:r>
              <a:rPr lang="en-US" sz="1200" dirty="0">
                <a:effectLst/>
                <a:cs typeface="Times New Roman" panose="02020603050405020304" pitchFamily="18" charset="0"/>
              </a:rPr>
              <a:t>This slide is a placeholder for a group check-in. Feel free to read the following script, or just ask the participants how they are doing in your own words. </a:t>
            </a:r>
          </a:p>
          <a:p>
            <a:pPr>
              <a:lnSpc>
                <a:spcPct val="107000"/>
              </a:lnSpc>
              <a:spcAft>
                <a:spcPts val="800"/>
              </a:spcAft>
            </a:pPr>
            <a:r>
              <a:rPr lang="en-US" sz="1200" dirty="0">
                <a:effectLst/>
                <a:cs typeface="Times New Roman" panose="02020603050405020304" pitchFamily="18" charset="0"/>
              </a:rPr>
              <a:t>“Over the last two modules, we have begun developing the skills of Listening and Sharing. As with most skills, our comfort and confidence in Listening and Sharing will increase the more we practice, and there will be more opportunities to practice throughout the rest of the program.</a:t>
            </a:r>
            <a:endParaRPr lang="en-CA" sz="1200" dirty="0">
              <a:effectLst/>
              <a:cs typeface="Times New Roman" panose="02020603050405020304" pitchFamily="18" charset="0"/>
            </a:endParaRPr>
          </a:p>
          <a:p>
            <a:pPr>
              <a:lnSpc>
                <a:spcPct val="107000"/>
              </a:lnSpc>
              <a:spcAft>
                <a:spcPts val="800"/>
              </a:spcAft>
            </a:pPr>
            <a:r>
              <a:rPr lang="en-US" sz="1200" dirty="0">
                <a:effectLst/>
                <a:cs typeface="Times New Roman" panose="02020603050405020304" pitchFamily="18" charset="0"/>
              </a:rPr>
              <a:t>Right now, we just want to take a moment to check in and see how everyone is feeling after the initial shares and offer the space to share or ask questions.”</a:t>
            </a:r>
            <a:endParaRPr lang="en-CA" sz="1200" dirty="0">
              <a:effectLst/>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6002DF8E-26BD-DB48-8B55-710E2296F2E0}" type="slidenum">
              <a:rPr lang="en-US" smtClean="0"/>
              <a:t>6</a:t>
            </a:fld>
            <a:endParaRPr lang="en-US"/>
          </a:p>
        </p:txBody>
      </p:sp>
    </p:spTree>
    <p:extLst>
      <p:ext uri="{BB962C8B-B14F-4D97-AF65-F5344CB8AC3E}">
        <p14:creationId xmlns:p14="http://schemas.microsoft.com/office/powerpoint/2010/main" val="1685748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7</a:t>
            </a:fld>
            <a:endParaRPr lang="en-US"/>
          </a:p>
        </p:txBody>
      </p:sp>
    </p:spTree>
    <p:extLst>
      <p:ext uri="{BB962C8B-B14F-4D97-AF65-F5344CB8AC3E}">
        <p14:creationId xmlns:p14="http://schemas.microsoft.com/office/powerpoint/2010/main" val="3766728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TRAINER</a:t>
            </a:r>
          </a:p>
          <a:p>
            <a:endParaRPr lang="en-US" b="1" dirty="0"/>
          </a:p>
          <a:p>
            <a:pPr>
              <a:lnSpc>
                <a:spcPct val="107000"/>
              </a:lnSpc>
              <a:spcAft>
                <a:spcPts val="800"/>
              </a:spcAft>
            </a:pPr>
            <a:r>
              <a:rPr lang="en-US" dirty="0">
                <a:effectLst/>
                <a:cs typeface="Times New Roman" panose="02020603050405020304" pitchFamily="18" charset="0"/>
              </a:rPr>
              <a:t>Read the Module Overview and Learning Objectives out loud or invite a participant to read it out loud. </a:t>
            </a:r>
            <a:endParaRPr lang="en-CA" dirty="0">
              <a:effectLst/>
              <a:cs typeface="Times New Roman" panose="02020603050405020304" pitchFamily="18" charset="0"/>
            </a:endParaRPr>
          </a:p>
          <a:p>
            <a:endParaRPr lang="en-US" b="1" dirty="0"/>
          </a:p>
        </p:txBody>
      </p:sp>
      <p:sp>
        <p:nvSpPr>
          <p:cNvPr id="4" name="Slide Number Placeholder 3"/>
          <p:cNvSpPr>
            <a:spLocks noGrp="1"/>
          </p:cNvSpPr>
          <p:nvPr>
            <p:ph type="sldNum" sz="quarter" idx="5"/>
          </p:nvPr>
        </p:nvSpPr>
        <p:spPr/>
        <p:txBody>
          <a:bodyPr/>
          <a:lstStyle/>
          <a:p>
            <a:fld id="{6002DF8E-26BD-DB48-8B55-710E2296F2E0}" type="slidenum">
              <a:rPr lang="en-US" smtClean="0"/>
              <a:t>8</a:t>
            </a:fld>
            <a:endParaRPr lang="en-US"/>
          </a:p>
        </p:txBody>
      </p:sp>
    </p:spTree>
    <p:extLst>
      <p:ext uri="{BB962C8B-B14F-4D97-AF65-F5344CB8AC3E}">
        <p14:creationId xmlns:p14="http://schemas.microsoft.com/office/powerpoint/2010/main" val="540505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TRAINER</a:t>
            </a:r>
          </a:p>
          <a:p>
            <a:endParaRPr lang="en-US" sz="1200" dirty="0"/>
          </a:p>
          <a:p>
            <a:pPr>
              <a:lnSpc>
                <a:spcPct val="107000"/>
              </a:lnSpc>
              <a:spcAft>
                <a:spcPts val="800"/>
              </a:spcAft>
            </a:pPr>
            <a:r>
              <a:rPr lang="en-US" sz="1200" dirty="0">
                <a:effectLst/>
                <a:latin typeface="Verdana" panose="020B0604030504040204" pitchFamily="34" charset="0"/>
                <a:ea typeface="Calibri" panose="020F0502020204030204" pitchFamily="34" charset="0"/>
                <a:cs typeface="Times New Roman" panose="02020603050405020304" pitchFamily="18" charset="0"/>
              </a:rPr>
              <a:t>Today we are going to talk about Concluding the Relationship. This slide introduces the focus of today’s session. Read out the slide, or ask someone to read it out. </a:t>
            </a:r>
            <a:endParaRPr lang="en-CA"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002DF8E-26BD-DB48-8B55-710E2296F2E0}" type="slidenum">
              <a:rPr lang="en-US" smtClean="0"/>
              <a:t>9</a:t>
            </a:fld>
            <a:endParaRPr lang="en-US"/>
          </a:p>
        </p:txBody>
      </p:sp>
    </p:spTree>
    <p:extLst>
      <p:ext uri="{BB962C8B-B14F-4D97-AF65-F5344CB8AC3E}">
        <p14:creationId xmlns:p14="http://schemas.microsoft.com/office/powerpoint/2010/main" val="2594752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B343C-4B66-1075-5ED4-086F9EAF8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3E9B250-0F53-71AF-6CBD-EE63621CEF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8E7340E-6909-908D-B169-A83C091CFBE2}"/>
              </a:ext>
            </a:extLst>
          </p:cNvPr>
          <p:cNvSpPr>
            <a:spLocks noGrp="1"/>
          </p:cNvSpPr>
          <p:nvPr>
            <p:ph type="dt" sz="half" idx="10"/>
          </p:nvPr>
        </p:nvSpPr>
        <p:spPr/>
        <p:txBody>
          <a:bodyPr/>
          <a:lstStyle/>
          <a:p>
            <a:fld id="{4F5D3A26-51FA-1344-AEE2-154FE780CA73}" type="datetimeFigureOut">
              <a:rPr lang="en-US" smtClean="0"/>
              <a:t>6/20/2024</a:t>
            </a:fld>
            <a:endParaRPr lang="en-US"/>
          </a:p>
        </p:txBody>
      </p:sp>
      <p:sp>
        <p:nvSpPr>
          <p:cNvPr id="5" name="Footer Placeholder 4">
            <a:extLst>
              <a:ext uri="{FF2B5EF4-FFF2-40B4-BE49-F238E27FC236}">
                <a16:creationId xmlns:a16="http://schemas.microsoft.com/office/drawing/2014/main" id="{52F9BB1C-F60A-9464-DCB9-096F0A71B0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4C3E4-0D2E-035C-D715-2DD125B4076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9295989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E3912-0DE9-8321-213D-7D62634357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3FE9332-3C06-5229-B147-EF3E6272147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F99341-A63B-0F08-3979-57D98301C95C}"/>
              </a:ext>
            </a:extLst>
          </p:cNvPr>
          <p:cNvSpPr>
            <a:spLocks noGrp="1"/>
          </p:cNvSpPr>
          <p:nvPr>
            <p:ph type="dt" sz="half" idx="10"/>
          </p:nvPr>
        </p:nvSpPr>
        <p:spPr/>
        <p:txBody>
          <a:bodyPr/>
          <a:lstStyle/>
          <a:p>
            <a:fld id="{4F5D3A26-51FA-1344-AEE2-154FE780CA73}" type="datetimeFigureOut">
              <a:rPr lang="en-US" smtClean="0"/>
              <a:t>6/20/2024</a:t>
            </a:fld>
            <a:endParaRPr lang="en-US"/>
          </a:p>
        </p:txBody>
      </p:sp>
      <p:sp>
        <p:nvSpPr>
          <p:cNvPr id="5" name="Footer Placeholder 4">
            <a:extLst>
              <a:ext uri="{FF2B5EF4-FFF2-40B4-BE49-F238E27FC236}">
                <a16:creationId xmlns:a16="http://schemas.microsoft.com/office/drawing/2014/main" id="{E1A4B2D9-0FBF-AF71-CA57-1A216F34D7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490109-B9BA-924B-1E4C-813FFA8A1C8C}"/>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535796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DDEE8E-EF17-6B4D-2E5C-256B423D08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71EBA5-CCB7-8B11-3633-3A08BA667B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8E3005-3102-45DB-1DF6-A92C7E12A7CC}"/>
              </a:ext>
            </a:extLst>
          </p:cNvPr>
          <p:cNvSpPr>
            <a:spLocks noGrp="1"/>
          </p:cNvSpPr>
          <p:nvPr>
            <p:ph type="dt" sz="half" idx="10"/>
          </p:nvPr>
        </p:nvSpPr>
        <p:spPr/>
        <p:txBody>
          <a:bodyPr/>
          <a:lstStyle/>
          <a:p>
            <a:fld id="{4F5D3A26-51FA-1344-AEE2-154FE780CA73}" type="datetimeFigureOut">
              <a:rPr lang="en-US" smtClean="0"/>
              <a:t>6/20/2024</a:t>
            </a:fld>
            <a:endParaRPr lang="en-US"/>
          </a:p>
        </p:txBody>
      </p:sp>
      <p:sp>
        <p:nvSpPr>
          <p:cNvPr id="5" name="Footer Placeholder 4">
            <a:extLst>
              <a:ext uri="{FF2B5EF4-FFF2-40B4-BE49-F238E27FC236}">
                <a16:creationId xmlns:a16="http://schemas.microsoft.com/office/drawing/2014/main" id="{8A0E8765-7DDC-7DC8-CC96-9CDF99971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B77FF2-0AAA-66AA-B92A-2437A1557F6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61636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20, 2024</a:t>
            </a:fld>
            <a:endParaRPr lang="en-US" dirty="0"/>
          </a:p>
        </p:txBody>
      </p:sp>
    </p:spTree>
    <p:extLst>
      <p:ext uri="{BB962C8B-B14F-4D97-AF65-F5344CB8AC3E}">
        <p14:creationId xmlns:p14="http://schemas.microsoft.com/office/powerpoint/2010/main" val="3351106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66011E11-8B3E-C049-A929-000719FFBA00}"/>
              </a:ext>
            </a:extLst>
          </p:cNvPr>
          <p:cNvPicPr>
            <a:picLocks noChangeAspect="1"/>
          </p:cNvPicPr>
          <p:nvPr userDrawn="1"/>
        </p:nvPicPr>
        <p:blipFill>
          <a:blip r:embed="rId2"/>
          <a:stretch>
            <a:fillRect/>
          </a:stretch>
        </p:blipFill>
        <p:spPr>
          <a:xfrm>
            <a:off x="-1465" y="0"/>
            <a:ext cx="12211267" cy="6876000"/>
          </a:xfrm>
          <a:prstGeom prst="rect">
            <a:avLst/>
          </a:prstGeom>
        </p:spPr>
      </p:pic>
      <p:sp>
        <p:nvSpPr>
          <p:cNvPr id="2" name="Title 1"/>
          <p:cNvSpPr>
            <a:spLocks noGrp="1"/>
          </p:cNvSpPr>
          <p:nvPr>
            <p:ph type="ctrTitle"/>
          </p:nvPr>
        </p:nvSpPr>
        <p:spPr>
          <a:xfrm>
            <a:off x="6824383" y="2928528"/>
            <a:ext cx="4954040" cy="723601"/>
          </a:xfrm>
          <a:prstGeom prst="rect">
            <a:avLst/>
          </a:prstGeom>
        </p:spPr>
        <p:txBody>
          <a:bodyPr anchor="ctr" anchorCtr="0">
            <a:noAutofit/>
          </a:bodyPr>
          <a:lstStyle>
            <a:lvl1pPr algn="r">
              <a:lnSpc>
                <a:spcPts val="5080"/>
              </a:lnSpc>
              <a:defRPr sz="4400" b="0" i="0" kern="0" spc="12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776077" y="4372303"/>
            <a:ext cx="5002346" cy="481502"/>
          </a:xfrm>
          <a:prstGeom prst="rect">
            <a:avLst/>
          </a:prstGeom>
        </p:spPr>
        <p:txBody>
          <a:bodyPr anchor="ctr" anchorCtr="0">
            <a:norm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170035"/>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5A68C9F6-FF32-FD47-B7B0-C605A8231561}" type="datetime4">
              <a:rPr lang="en-CA" smtClean="0"/>
              <a:t>June 20, 2024</a:t>
            </a:fld>
            <a:endParaRPr lang="en-US" dirty="0"/>
          </a:p>
        </p:txBody>
      </p:sp>
      <p:sp>
        <p:nvSpPr>
          <p:cNvPr id="47" name="Picture Placeholder 46">
            <a:extLst>
              <a:ext uri="{FF2B5EF4-FFF2-40B4-BE49-F238E27FC236}">
                <a16:creationId xmlns:a16="http://schemas.microsoft.com/office/drawing/2014/main" id="{88A10EBD-4C79-BB40-8857-E481CB0B1C9D}"/>
              </a:ext>
            </a:extLst>
          </p:cNvPr>
          <p:cNvSpPr>
            <a:spLocks noGrp="1"/>
          </p:cNvSpPr>
          <p:nvPr>
            <p:ph type="pic" sz="quarter" idx="11" hasCustomPrompt="1"/>
          </p:nvPr>
        </p:nvSpPr>
        <p:spPr>
          <a:xfrm>
            <a:off x="-40747" y="-16116"/>
            <a:ext cx="6867615" cy="690421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67615" h="6904219">
                <a:moveTo>
                  <a:pt x="3610779" y="1179"/>
                </a:moveTo>
                <a:cubicBezTo>
                  <a:pt x="3591108" y="20843"/>
                  <a:pt x="5965291" y="-20061"/>
                  <a:pt x="5930872" y="14352"/>
                </a:cubicBezTo>
                <a:cubicBezTo>
                  <a:pt x="7817167" y="1296001"/>
                  <a:pt x="6417160" y="5327490"/>
                  <a:pt x="5528844" y="6904219"/>
                </a:cubicBezTo>
                <a:lnTo>
                  <a:pt x="0" y="6888415"/>
                </a:lnTo>
                <a:lnTo>
                  <a:pt x="20941" y="5380703"/>
                </a:lnTo>
                <a:cubicBezTo>
                  <a:pt x="922062" y="3238521"/>
                  <a:pt x="2018624" y="998616"/>
                  <a:pt x="3610779" y="1179"/>
                </a:cubicBezTo>
                <a:close/>
              </a:path>
            </a:pathLst>
          </a:custGeom>
          <a:solidFill>
            <a:schemeClr val="bg1"/>
          </a:solidFill>
        </p:spPr>
        <p:txBody>
          <a:bodyPr anchor="ctr" anchorCtr="0">
            <a:normAutofit/>
          </a:bodyPr>
          <a:lstStyle>
            <a:lvl1pPr marL="0" indent="0" algn="ctr">
              <a:buFontTx/>
              <a:buNone/>
              <a:defRPr sz="1500" baseline="0">
                <a:latin typeface="MuktaMahee Regular" panose="020B0000000000000000" pitchFamily="34" charset="77"/>
              </a:defRPr>
            </a:lvl1pPr>
          </a:lstStyle>
          <a:p>
            <a:r>
              <a:rPr lang="en-US" dirty="0"/>
              <a:t>[ Insert Picture ]</a:t>
            </a:r>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6776077" y="6096299"/>
            <a:ext cx="4573951" cy="238423"/>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56655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9634" y="0"/>
            <a:ext cx="12211267" cy="6876000"/>
          </a:xfrm>
          <a:prstGeom prst="rect">
            <a:avLst/>
          </a:prstGeom>
        </p:spPr>
      </p:pic>
      <p:sp>
        <p:nvSpPr>
          <p:cNvPr id="2" name="Title 1"/>
          <p:cNvSpPr>
            <a:spLocks noGrp="1"/>
          </p:cNvSpPr>
          <p:nvPr>
            <p:ph type="ctrTitle"/>
          </p:nvPr>
        </p:nvSpPr>
        <p:spPr>
          <a:xfrm>
            <a:off x="5795158" y="2793092"/>
            <a:ext cx="5998895"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795158" y="4349115"/>
            <a:ext cx="5983265" cy="347929"/>
          </a:xfrm>
          <a:prstGeom prst="rect">
            <a:avLst/>
          </a:prstGeom>
        </p:spPr>
        <p:txBody>
          <a:bodyPr anchor="ctr" anchorCtr="0">
            <a:noAutofit/>
          </a:bodyPr>
          <a:lstStyle>
            <a:lvl1pPr marL="0" indent="0" algn="r">
              <a:buNone/>
              <a:defRPr sz="2100" kern="0" spc="20" baseline="0">
                <a:solidFill>
                  <a:schemeClr val="bg1"/>
                </a:solidFill>
                <a:latin typeface="MuktaMahee Regular" panose="020B0000000000000000"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9035223" y="5053752"/>
            <a:ext cx="2743200" cy="365125"/>
          </a:xfrm>
          <a:prstGeom prst="rect">
            <a:avLst/>
          </a:prstGeom>
        </p:spPr>
        <p:txBody>
          <a:bodyPr/>
          <a:lstStyle>
            <a:lvl1pPr algn="r">
              <a:defRPr sz="1500" kern="0" spc="40" baseline="0">
                <a:solidFill>
                  <a:schemeClr val="bg1"/>
                </a:solidFill>
                <a:latin typeface="MuktaMahee Light" panose="020B0000000000000000" pitchFamily="34" charset="77"/>
              </a:defRPr>
            </a:lvl1pPr>
          </a:lstStyle>
          <a:p>
            <a:fld id="{9CC3F28B-2506-3447-B60D-A50F2F6E8F65}" type="datetime4">
              <a:rPr lang="en-CA" smtClean="0"/>
              <a:t>June 20, 2024</a:t>
            </a:fld>
            <a:endParaRPr lang="en-US" dirty="0"/>
          </a:p>
        </p:txBody>
      </p:sp>
      <p:pic>
        <p:nvPicPr>
          <p:cNvPr id="57" name="Graphic 56">
            <a:extLst>
              <a:ext uri="{FF2B5EF4-FFF2-40B4-BE49-F238E27FC236}">
                <a16:creationId xmlns:a16="http://schemas.microsoft.com/office/drawing/2014/main" id="{1E5173D1-8FD4-BC42-AF6B-5BD507BE96D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1417561" y="6213260"/>
            <a:ext cx="255744" cy="135394"/>
          </a:xfrm>
          <a:prstGeom prst="rect">
            <a:avLst/>
          </a:prstGeom>
        </p:spPr>
      </p:pic>
      <p:sp>
        <p:nvSpPr>
          <p:cNvPr id="60" name="Text Placeholder 59">
            <a:extLst>
              <a:ext uri="{FF2B5EF4-FFF2-40B4-BE49-F238E27FC236}">
                <a16:creationId xmlns:a16="http://schemas.microsoft.com/office/drawing/2014/main" id="{8532C6F0-570A-D143-BE3A-DF289FC46752}"/>
              </a:ext>
            </a:extLst>
          </p:cNvPr>
          <p:cNvSpPr>
            <a:spLocks noGrp="1"/>
          </p:cNvSpPr>
          <p:nvPr>
            <p:ph type="body" sz="quarter" idx="12" hasCustomPrompt="1"/>
          </p:nvPr>
        </p:nvSpPr>
        <p:spPr>
          <a:xfrm>
            <a:off x="5795158" y="6140711"/>
            <a:ext cx="5554870" cy="148094"/>
          </a:xfrm>
          <a:prstGeom prst="rect">
            <a:avLst/>
          </a:prstGeom>
        </p:spPr>
        <p:txBody>
          <a:bodyPr anchor="ctr" anchorCtr="0">
            <a:noAutofit/>
          </a:bodyPr>
          <a:lstStyle>
            <a:lvl1pPr marL="0" indent="0" algn="r">
              <a:buFontTx/>
              <a:buNone/>
              <a:defRPr sz="1100" kern="0" spc="0" baseline="0">
                <a:solidFill>
                  <a:schemeClr val="bg1"/>
                </a:solidFill>
                <a:latin typeface="MuktaMahee ExtraLight" panose="020B0000000000000000" pitchFamily="34" charset="77"/>
              </a:defRPr>
            </a:lvl1pPr>
            <a:lvl2pPr marL="457200" indent="0">
              <a:buNone/>
              <a:defRPr/>
            </a:lvl2pPr>
          </a:lstStyle>
          <a:p>
            <a:pPr lvl="0"/>
            <a:r>
              <a:rPr lang="en-US" dirty="0"/>
              <a:t>Click to edit Video Hyperlink</a:t>
            </a:r>
          </a:p>
        </p:txBody>
      </p:sp>
    </p:spTree>
    <p:extLst>
      <p:ext uri="{BB962C8B-B14F-4D97-AF65-F5344CB8AC3E}">
        <p14:creationId xmlns:p14="http://schemas.microsoft.com/office/powerpoint/2010/main" val="1306443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CECC60B-7181-BF48-A31F-551094D6F799}"/>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4" name="Date Placeholder 3"/>
          <p:cNvSpPr>
            <a:spLocks noGrp="1"/>
          </p:cNvSpPr>
          <p:nvPr>
            <p:ph type="dt" sz="half" idx="10"/>
          </p:nvPr>
        </p:nvSpPr>
        <p:spPr>
          <a:xfrm>
            <a:off x="430734" y="6131817"/>
            <a:ext cx="2743200" cy="365125"/>
          </a:xfrm>
          <a:prstGeom prst="rect">
            <a:avLst/>
          </a:prstGeom>
        </p:spPr>
        <p:txBody>
          <a:bodyPr/>
          <a:lstStyle>
            <a:lvl1pPr>
              <a:defRPr sz="1400" baseline="0">
                <a:solidFill>
                  <a:schemeClr val="bg1"/>
                </a:solidFill>
                <a:latin typeface="MuktaMahee Regular" panose="020B0000000000000000" pitchFamily="34" charset="77"/>
              </a:defRPr>
            </a:lvl1pPr>
          </a:lstStyle>
          <a:p>
            <a:fld id="{E26F2E13-0947-9641-AE04-1B3E5F3DDF72}" type="datetime4">
              <a:rPr lang="en-CA" smtClean="0"/>
              <a:t>June 20, 2024</a:t>
            </a:fld>
            <a:endParaRPr lang="en-US" dirty="0"/>
          </a:p>
        </p:txBody>
      </p:sp>
      <p:sp>
        <p:nvSpPr>
          <p:cNvPr id="16" name="Title 1">
            <a:extLst>
              <a:ext uri="{FF2B5EF4-FFF2-40B4-BE49-F238E27FC236}">
                <a16:creationId xmlns:a16="http://schemas.microsoft.com/office/drawing/2014/main" id="{E3E72DC8-7C11-E343-B309-79821FD3D417}"/>
              </a:ext>
              <a:ext uri="{C183D7F6-B498-43B3-948B-1728B52AA6E4}">
                <adec:decorative xmlns:adec="http://schemas.microsoft.com/office/drawing/2017/decorative" val="1"/>
              </a:ext>
            </a:extLst>
          </p:cNvPr>
          <p:cNvSpPr>
            <a:spLocks noGrp="1"/>
          </p:cNvSpPr>
          <p:nvPr>
            <p:ph type="ctrTitle"/>
          </p:nvPr>
        </p:nvSpPr>
        <p:spPr>
          <a:xfrm>
            <a:off x="6095999" y="2082208"/>
            <a:ext cx="5574127" cy="427993"/>
          </a:xfrm>
          <a:prstGeom prst="rect">
            <a:avLst/>
          </a:prstGeom>
        </p:spPr>
        <p:txBody>
          <a:bodyPr anchor="ctr" anchorCtr="0">
            <a:noAutofit/>
          </a:bodyPr>
          <a:lstStyle>
            <a:lvl1pPr algn="l">
              <a:lnSpc>
                <a:spcPts val="5080"/>
              </a:lnSpc>
              <a:defRPr sz="3900" b="0" i="0" kern="0" spc="12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0" name="Text Placeholder 23">
            <a:extLst>
              <a:ext uri="{FF2B5EF4-FFF2-40B4-BE49-F238E27FC236}">
                <a16:creationId xmlns:a16="http://schemas.microsoft.com/office/drawing/2014/main" id="{B80847DF-EFD6-1546-B8CF-F0942B5F71CD}"/>
              </a:ext>
            </a:extLst>
          </p:cNvPr>
          <p:cNvSpPr>
            <a:spLocks noGrp="1"/>
          </p:cNvSpPr>
          <p:nvPr>
            <p:ph type="body" sz="quarter" idx="13" hasCustomPrompt="1"/>
          </p:nvPr>
        </p:nvSpPr>
        <p:spPr>
          <a:xfrm>
            <a:off x="6061767" y="2881061"/>
            <a:ext cx="5657909" cy="3203481"/>
          </a:xfrm>
          <a:prstGeom prst="rect">
            <a:avLst/>
          </a:prstGeom>
        </p:spPr>
        <p:txBody>
          <a:bodyPr numCol="2" spcCol="504000">
            <a:normAutofit/>
          </a:bodyPr>
          <a:lstStyle>
            <a:lvl1pPr marL="288000" indent="-288000">
              <a:lnSpc>
                <a:spcPts val="1920"/>
              </a:lnSpc>
              <a:spcBef>
                <a:spcPts val="0"/>
              </a:spcBef>
              <a:spcAft>
                <a:spcPts val="2000"/>
              </a:spcAft>
              <a:buClr>
                <a:schemeClr val="tx1"/>
              </a:buClr>
              <a:buSzPct val="140000"/>
              <a:buFont typeface="+mj-lt"/>
              <a:buAutoNum type="arabicPeriod"/>
              <a:defRPr sz="1600" kern="0" spc="10" baseline="0">
                <a:latin typeface="MuktaMahee Light" panose="020B0000000000000000" pitchFamily="34" charset="77"/>
              </a:defRPr>
            </a:lvl1pPr>
          </a:lstStyle>
          <a:p>
            <a:pPr lvl="0"/>
            <a:r>
              <a:rPr lang="en-US" dirty="0"/>
              <a:t>Click to edit Contents</a:t>
            </a:r>
          </a:p>
        </p:txBody>
      </p:sp>
      <p:sp>
        <p:nvSpPr>
          <p:cNvPr id="9" name="Subtitle 2">
            <a:extLst>
              <a:ext uri="{FF2B5EF4-FFF2-40B4-BE49-F238E27FC236}">
                <a16:creationId xmlns:a16="http://schemas.microsoft.com/office/drawing/2014/main" id="{94C1B939-76AB-2B42-8DD3-93FDDA198F51}"/>
              </a:ext>
            </a:extLst>
          </p:cNvPr>
          <p:cNvSpPr>
            <a:spLocks noGrp="1"/>
          </p:cNvSpPr>
          <p:nvPr>
            <p:ph type="subTitle" idx="1"/>
          </p:nvPr>
        </p:nvSpPr>
        <p:spPr>
          <a:xfrm>
            <a:off x="6101205" y="1621446"/>
            <a:ext cx="5578065" cy="347929"/>
          </a:xfrm>
          <a:prstGeom prst="rect">
            <a:avLst/>
          </a:prstGeom>
        </p:spPr>
        <p:txBody>
          <a:bodyPr anchor="b" anchorCtr="0">
            <a:noAutofit/>
          </a:bodyPr>
          <a:lstStyle>
            <a:lvl1pPr marL="0" indent="0" algn="l">
              <a:buNone/>
              <a:defRPr sz="1800" kern="0" spc="80" baseline="0">
                <a:solidFill>
                  <a:srgbClr val="F7543D"/>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Slide Number Placeholder 5">
            <a:extLst>
              <a:ext uri="{FF2B5EF4-FFF2-40B4-BE49-F238E27FC236}">
                <a16:creationId xmlns:a16="http://schemas.microsoft.com/office/drawing/2014/main" id="{2ED947E2-3075-6140-9CA4-AA3A3994C0D9}"/>
              </a:ext>
            </a:extLst>
          </p:cNvPr>
          <p:cNvSpPr>
            <a:spLocks noGrp="1"/>
          </p:cNvSpPr>
          <p:nvPr>
            <p:ph type="sldNum" sz="quarter" idx="12"/>
          </p:nvPr>
        </p:nvSpPr>
        <p:spPr>
          <a:xfrm>
            <a:off x="9030957" y="6130514"/>
            <a:ext cx="2743200" cy="365125"/>
          </a:xfrm>
        </p:spPr>
        <p:txBody>
          <a:bodyPr/>
          <a:lstStyle>
            <a:lvl1pPr>
              <a:defRPr sz="1200" baseline="0">
                <a:solidFill>
                  <a:schemeClr val="tx1"/>
                </a:solidFill>
                <a:latin typeface="MuktaMahee ExtraLight" panose="020B0000000000000000" pitchFamily="34" charset="77"/>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3801667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3DCCB8-2C0B-5343-899A-399253D21614}"/>
              </a:ext>
            </a:extLst>
          </p:cNvPr>
          <p:cNvPicPr>
            <a:picLocks noChangeAspect="1"/>
          </p:cNvPicPr>
          <p:nvPr userDrawn="1"/>
        </p:nvPicPr>
        <p:blipFill>
          <a:blip r:embed="rId2"/>
          <a:stretch>
            <a:fillRect/>
          </a:stretch>
        </p:blipFill>
        <p:spPr>
          <a:xfrm>
            <a:off x="-3077" y="-9427"/>
            <a:ext cx="12211267" cy="6876000"/>
          </a:xfrm>
          <a:prstGeom prst="rect">
            <a:avLst/>
          </a:prstGeom>
        </p:spPr>
      </p:pic>
      <p:sp>
        <p:nvSpPr>
          <p:cNvPr id="2" name="Title 1"/>
          <p:cNvSpPr>
            <a:spLocks noGrp="1"/>
          </p:cNvSpPr>
          <p:nvPr>
            <p:ph type="ctrTitle"/>
          </p:nvPr>
        </p:nvSpPr>
        <p:spPr>
          <a:xfrm>
            <a:off x="5846643" y="3025020"/>
            <a:ext cx="5934119" cy="723601"/>
          </a:xfrm>
          <a:prstGeom prst="rect">
            <a:avLst/>
          </a:prstGeom>
        </p:spPr>
        <p:txBody>
          <a:bodyPr anchor="t" anchorCtr="0">
            <a:noAutofit/>
          </a:bodyPr>
          <a:lstStyle>
            <a:lvl1pPr algn="r">
              <a:lnSpc>
                <a:spcPts val="5900"/>
              </a:lnSpc>
              <a:defRPr sz="4000" b="0" i="0" kern="0" spc="8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5844305" y="2718327"/>
            <a:ext cx="5934119" cy="347929"/>
          </a:xfrm>
          <a:prstGeom prst="rect">
            <a:avLst/>
          </a:prstGeom>
        </p:spPr>
        <p:txBody>
          <a:bodyPr anchor="ctr" anchorCtr="0">
            <a:noAutofit/>
          </a:bodyPr>
          <a:lstStyle>
            <a:lvl1pPr marL="0" indent="0" algn="r">
              <a:buNone/>
              <a:defRPr sz="1800" kern="0" spc="110" baseline="0">
                <a:solidFill>
                  <a:schemeClr val="tx1"/>
                </a:solidFill>
                <a:latin typeface="IvyPresto Display SemiBold" panose="020B0404020101010102"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6" name="Date Placeholder 3">
            <a:extLst>
              <a:ext uri="{FF2B5EF4-FFF2-40B4-BE49-F238E27FC236}">
                <a16:creationId xmlns:a16="http://schemas.microsoft.com/office/drawing/2014/main" id="{66E73370-18CB-A34D-945E-F5EF442BD6F7}"/>
              </a:ext>
            </a:extLst>
          </p:cNvPr>
          <p:cNvSpPr>
            <a:spLocks noGrp="1"/>
          </p:cNvSpPr>
          <p:nvPr>
            <p:ph type="dt" sz="half" idx="10"/>
          </p:nvPr>
        </p:nvSpPr>
        <p:spPr>
          <a:xfrm>
            <a:off x="9035223" y="6131820"/>
            <a:ext cx="2743200" cy="365125"/>
          </a:xfrm>
          <a:prstGeom prst="rect">
            <a:avLst/>
          </a:prstGeom>
        </p:spPr>
        <p:txBody>
          <a:bodyPr/>
          <a:lstStyle>
            <a:lvl1pPr algn="r">
              <a:defRPr sz="1400" baseline="0">
                <a:solidFill>
                  <a:schemeClr val="bg1"/>
                </a:solidFill>
                <a:latin typeface="MuktaMahee ExtraLight" panose="020B0000000000000000" pitchFamily="34" charset="77"/>
              </a:defRPr>
            </a:lvl1pPr>
          </a:lstStyle>
          <a:p>
            <a:fld id="{4E1638B4-F06D-EF4E-93FE-46FF86A8FE3B}" type="datetime4">
              <a:rPr lang="en-CA" smtClean="0"/>
              <a:t>June 20, 2024</a:t>
            </a:fld>
            <a:endParaRPr lang="en-US" dirty="0"/>
          </a:p>
        </p:txBody>
      </p:sp>
      <p:sp>
        <p:nvSpPr>
          <p:cNvPr id="17" name="Subtitle 2">
            <a:extLst>
              <a:ext uri="{FF2B5EF4-FFF2-40B4-BE49-F238E27FC236}">
                <a16:creationId xmlns:a16="http://schemas.microsoft.com/office/drawing/2014/main" id="{630827DF-E257-B244-B21D-E9FA48E74ECF}"/>
              </a:ext>
            </a:extLst>
          </p:cNvPr>
          <p:cNvSpPr txBox="1">
            <a:spLocks/>
          </p:cNvSpPr>
          <p:nvPr userDrawn="1"/>
        </p:nvSpPr>
        <p:spPr>
          <a:xfrm>
            <a:off x="6776077" y="2368407"/>
            <a:ext cx="5002346" cy="347929"/>
          </a:xfrm>
          <a:prstGeom prst="rect">
            <a:avLst/>
          </a:prstGeom>
        </p:spPr>
        <p:txBody>
          <a:bodyPr vert="horz" lIns="91440" tIns="45720" rIns="91440" bIns="45720" rtlCol="0" anchor="ctr" anchorCtr="0">
            <a:normAutofit fontScale="92500" lnSpcReduction="10000"/>
          </a:bodyPr>
          <a:lstStyle>
            <a:lvl1pPr marL="0" indent="0" algn="r" defTabSz="914400" rtl="0" eaLnBrk="1" latinLnBrk="0" hangingPunct="1">
              <a:lnSpc>
                <a:spcPct val="90000"/>
              </a:lnSpc>
              <a:spcBef>
                <a:spcPts val="1000"/>
              </a:spcBef>
              <a:buFont typeface="Arial" panose="020B0604020202020204" pitchFamily="34" charset="0"/>
              <a:buNone/>
              <a:defRPr sz="2100" kern="0" spc="20" baseline="0">
                <a:solidFill>
                  <a:schemeClr val="bg1"/>
                </a:solidFill>
                <a:latin typeface="MuktaMahee Regular" panose="020B0000000000000000" pitchFamily="34" charset="77"/>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
        <p:nvSpPr>
          <p:cNvPr id="23" name="Subtitle 2">
            <a:extLst>
              <a:ext uri="{FF2B5EF4-FFF2-40B4-BE49-F238E27FC236}">
                <a16:creationId xmlns:a16="http://schemas.microsoft.com/office/drawing/2014/main" id="{290FB613-463D-594F-9301-78A56AA37FD3}"/>
              </a:ext>
            </a:extLst>
          </p:cNvPr>
          <p:cNvSpPr txBox="1">
            <a:spLocks/>
          </p:cNvSpPr>
          <p:nvPr userDrawn="1"/>
        </p:nvSpPr>
        <p:spPr>
          <a:xfrm>
            <a:off x="6287076" y="1816627"/>
            <a:ext cx="5402447" cy="347929"/>
          </a:xfrm>
          <a:prstGeom prst="rect">
            <a:avLst/>
          </a:prstGeom>
        </p:spPr>
        <p:txBody>
          <a:bodyPr vert="horz" lIns="91440" tIns="45720" rIns="91440" bIns="45720" rtlCol="0" anchor="ctr" anchorCtr="0">
            <a:noAutofit/>
          </a:bodyPr>
          <a:lstStyle>
            <a:lvl1pPr marL="0" indent="0" algn="r" defTabSz="914400" rtl="0" eaLnBrk="1" latinLnBrk="0" hangingPunct="1">
              <a:lnSpc>
                <a:spcPct val="90000"/>
              </a:lnSpc>
              <a:spcBef>
                <a:spcPts val="1000"/>
              </a:spcBef>
              <a:buFont typeface="Arial" panose="020B0604020202020204" pitchFamily="34" charset="0"/>
              <a:buNone/>
              <a:defRPr sz="1800" kern="0" spc="110" baseline="0">
                <a:solidFill>
                  <a:schemeClr val="tx1"/>
                </a:solidFill>
                <a:latin typeface="IvyPresto Display" panose="020B0404020101010102"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2886094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270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1759527" y="2582662"/>
            <a:ext cx="8654473" cy="433077"/>
          </a:xfrm>
          <a:prstGeom prst="rect">
            <a:avLst/>
          </a:prstGeom>
        </p:spPr>
        <p:txBody>
          <a:bodyPr anchor="t" anchorCtr="0">
            <a:noAutofit/>
          </a:bodyPr>
          <a:lstStyle>
            <a:lvl1pPr marL="0" indent="0" algn="ctr">
              <a:lnSpc>
                <a:spcPts val="30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1759527" y="3289393"/>
            <a:ext cx="8654473" cy="2165147"/>
          </a:xfrm>
          <a:prstGeom prst="rect">
            <a:avLst/>
          </a:prstGeom>
        </p:spPr>
        <p:txBody>
          <a:bodyPr>
            <a:noAutofit/>
          </a:bodyPr>
          <a:lstStyle>
            <a:lvl1pPr marL="0" indent="0" algn="ct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10397751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0" y="18472"/>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1"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328" y="3447472"/>
            <a:ext cx="2854036" cy="513607"/>
          </a:xfrm>
          <a:prstGeom prst="rect">
            <a:avLst/>
          </a:prstGeom>
        </p:spPr>
        <p:txBody>
          <a:bodyPr anchor="ctr" anchorCtr="0">
            <a:noAutofit/>
          </a:bodyPr>
          <a:lstStyle>
            <a:lvl1pPr marL="0" indent="0" algn="l">
              <a:lnSpc>
                <a:spcPts val="3200"/>
              </a:lnSpc>
              <a:buNone/>
              <a:defRPr sz="2500" b="0" i="0" kern="0" spc="10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4399397" y="2034371"/>
            <a:ext cx="7063260" cy="3820759"/>
          </a:xfrm>
          <a:prstGeom prst="rect">
            <a:avLst/>
          </a:prstGeom>
        </p:spPr>
        <p:txBody>
          <a:bodyPr numCol="2" spcCol="324000">
            <a:noAutofit/>
          </a:bodyPr>
          <a:lstStyle>
            <a:lvl1pPr marL="226800" indent="-226800" algn="l">
              <a:lnSpc>
                <a:spcPts val="2200"/>
              </a:lnSpc>
              <a:spcBef>
                <a:spcPts val="0"/>
              </a:spcBef>
              <a:spcAft>
                <a:spcPts val="900"/>
              </a:spcAft>
              <a:buFont typeface="Arial" panose="020B0604020202020204" pitchFamily="34" charset="0"/>
              <a:buChar char="•"/>
              <a:defRPr sz="15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786366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3">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26F453A5-0063-0545-959C-BB8E20412D67}"/>
              </a:ext>
            </a:extLst>
          </p:cNvPr>
          <p:cNvPicPr>
            <a:picLocks noChangeAspect="1"/>
          </p:cNvPicPr>
          <p:nvPr userDrawn="1"/>
        </p:nvPicPr>
        <p:blipFill>
          <a:blip r:embed="rId2"/>
          <a:stretch>
            <a:fillRect/>
          </a:stretch>
        </p:blipFill>
        <p:spPr>
          <a:xfrm>
            <a:off x="6350" y="0"/>
            <a:ext cx="12179300" cy="6858000"/>
          </a:xfrm>
          <a:prstGeom prst="rect">
            <a:avLst/>
          </a:prstGeom>
        </p:spPr>
      </p:pic>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Light"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340165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8895-143B-FA31-2DB4-212C318335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ADD289-259E-910B-DFDE-BA647B26DA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C654BC-24E6-B883-E01D-433A52E4314C}"/>
              </a:ext>
            </a:extLst>
          </p:cNvPr>
          <p:cNvSpPr>
            <a:spLocks noGrp="1"/>
          </p:cNvSpPr>
          <p:nvPr>
            <p:ph type="dt" sz="half" idx="10"/>
          </p:nvPr>
        </p:nvSpPr>
        <p:spPr/>
        <p:txBody>
          <a:bodyPr/>
          <a:lstStyle/>
          <a:p>
            <a:fld id="{4F5D3A26-51FA-1344-AEE2-154FE780CA73}" type="datetimeFigureOut">
              <a:rPr lang="en-US" smtClean="0"/>
              <a:t>6/20/2024</a:t>
            </a:fld>
            <a:endParaRPr lang="en-US"/>
          </a:p>
        </p:txBody>
      </p:sp>
      <p:sp>
        <p:nvSpPr>
          <p:cNvPr id="5" name="Footer Placeholder 4">
            <a:extLst>
              <a:ext uri="{FF2B5EF4-FFF2-40B4-BE49-F238E27FC236}">
                <a16:creationId xmlns:a16="http://schemas.microsoft.com/office/drawing/2014/main" id="{D3E47C68-9E6D-1B63-099A-3974B74F99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2A7591-639C-5136-0393-A79B76717BE0}"/>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21732049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29DB16A0-58AF-2B43-9865-3C7D64E038D8}"/>
              </a:ext>
            </a:extLst>
          </p:cNvPr>
          <p:cNvSpPr>
            <a:spLocks noGrp="1"/>
          </p:cNvSpPr>
          <p:nvPr>
            <p:ph type="pic" sz="quarter" idx="15" hasCustomPrompt="1"/>
          </p:nvPr>
        </p:nvSpPr>
        <p:spPr>
          <a:xfrm>
            <a:off x="-11113" y="-5969"/>
            <a:ext cx="12203113" cy="6865938"/>
          </a:xfrm>
          <a:solidFill>
            <a:schemeClr val="accent2">
              <a:lumMod val="40000"/>
              <a:lumOff val="60000"/>
            </a:schemeClr>
          </a:solidFill>
        </p:spPr>
        <p:txBody>
          <a:bodyPr anchor="ctr" anchorCtr="0">
            <a:noAutofit/>
          </a:bodyPr>
          <a:lstStyle>
            <a:lvl1pPr algn="ctr">
              <a:defRPr sz="1500" baseline="0">
                <a:latin typeface="MuktaMahee Regular" panose="020B0000000000000000" pitchFamily="34" charset="77"/>
              </a:defRPr>
            </a:lvl1pPr>
          </a:lstStyle>
          <a:p>
            <a:r>
              <a:rPr lang="en-US" dirty="0"/>
              <a:t>[ Insert Picture ]</a:t>
            </a:r>
          </a:p>
        </p:txBody>
      </p:sp>
      <p:sp>
        <p:nvSpPr>
          <p:cNvPr id="26" name="Picture Placeholder 24">
            <a:extLst>
              <a:ext uri="{FF2B5EF4-FFF2-40B4-BE49-F238E27FC236}">
                <a16:creationId xmlns:a16="http://schemas.microsoft.com/office/drawing/2014/main" id="{FB5141B3-F47D-544B-8414-3599207AFFBF}"/>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7" name="Picture Placeholder 12">
            <a:extLst>
              <a:ext uri="{FF2B5EF4-FFF2-40B4-BE49-F238E27FC236}">
                <a16:creationId xmlns:a16="http://schemas.microsoft.com/office/drawing/2014/main" id="{544767EF-0753-C84F-88F0-D0FF6701C441}"/>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
        <p:nvSpPr>
          <p:cNvPr id="30" name="Picture Placeholder 28">
            <a:extLst>
              <a:ext uri="{FF2B5EF4-FFF2-40B4-BE49-F238E27FC236}">
                <a16:creationId xmlns:a16="http://schemas.microsoft.com/office/drawing/2014/main" id="{00C43D10-4142-0042-B8F9-698E66F18F51}"/>
              </a:ext>
            </a:extLst>
          </p:cNvPr>
          <p:cNvSpPr>
            <a:spLocks noGrp="1"/>
          </p:cNvSpPr>
          <p:nvPr>
            <p:ph type="pic" sz="quarter" idx="18"/>
          </p:nvPr>
        </p:nvSpPr>
        <p:spPr>
          <a:xfrm>
            <a:off x="10445578" y="4308389"/>
            <a:ext cx="1746422" cy="2557849"/>
          </a:xfrm>
          <a:blipFill dpi="0" rotWithShape="1">
            <a:blip r:embed="rId5">
              <a:alphaModFix amt="27000"/>
              <a:extLst>
                <a:ext uri="{96DAC541-7B7A-43D3-8B79-37D633B846F1}">
                  <asvg:svgBlip xmlns:asvg="http://schemas.microsoft.com/office/drawing/2016/SVG/main" r:embed="rId6"/>
                </a:ext>
              </a:extLst>
            </a:blip>
            <a:srcRect/>
            <a:stretch>
              <a:fillRect/>
            </a:stretch>
          </a:blipFill>
        </p:spPr>
        <p:txBody>
          <a:bodyPr/>
          <a:lstStyle>
            <a:lvl1pPr>
              <a:defRPr>
                <a:solidFill>
                  <a:schemeClr val="tx1">
                    <a:alpha val="0"/>
                  </a:schemeClr>
                </a:solidFill>
              </a:defRPr>
            </a:lvl1pPr>
          </a:lstStyle>
          <a:p>
            <a:r>
              <a:rPr lang="en-US"/>
              <a:t>Click icon to add picture</a:t>
            </a:r>
          </a:p>
        </p:txBody>
      </p:sp>
    </p:spTree>
    <p:extLst>
      <p:ext uri="{BB962C8B-B14F-4D97-AF65-F5344CB8AC3E}">
        <p14:creationId xmlns:p14="http://schemas.microsoft.com/office/powerpoint/2010/main" val="33432235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Text 1">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C82A345-A935-0A4A-A131-FD853CCC0846}"/>
              </a:ext>
            </a:extLst>
          </p:cNvPr>
          <p:cNvPicPr>
            <a:picLocks noChangeAspect="1"/>
          </p:cNvPicPr>
          <p:nvPr userDrawn="1"/>
        </p:nvPicPr>
        <p:blipFill>
          <a:blip r:embed="rId2"/>
          <a:stretch>
            <a:fillRect/>
          </a:stretch>
        </p:blipFill>
        <p:spPr>
          <a:xfrm>
            <a:off x="15586" y="0"/>
            <a:ext cx="12179300" cy="6858000"/>
          </a:xfrm>
          <a:prstGeom prst="rect">
            <a:avLst/>
          </a:prstGeom>
        </p:spPr>
      </p:pic>
      <p:sp>
        <p:nvSpPr>
          <p:cNvPr id="19" name="Picture Placeholder 46">
            <a:extLst>
              <a:ext uri="{FF2B5EF4-FFF2-40B4-BE49-F238E27FC236}">
                <a16:creationId xmlns:a16="http://schemas.microsoft.com/office/drawing/2014/main" id="{AE453D11-3C51-634E-B909-EA802C9A06BA}"/>
              </a:ext>
            </a:extLst>
          </p:cNvPr>
          <p:cNvSpPr>
            <a:spLocks noGrp="1"/>
          </p:cNvSpPr>
          <p:nvPr>
            <p:ph type="pic" sz="quarter" idx="11" hasCustomPrompt="1"/>
          </p:nvPr>
        </p:nvSpPr>
        <p:spPr>
          <a:xfrm>
            <a:off x="6132339" y="-5061"/>
            <a:ext cx="6083123" cy="6901589"/>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88560" h="6933549">
                <a:moveTo>
                  <a:pt x="2906254" y="1100"/>
                </a:moveTo>
                <a:cubicBezTo>
                  <a:pt x="2886583" y="20764"/>
                  <a:pt x="6122707" y="-20036"/>
                  <a:pt x="6088288" y="14377"/>
                </a:cubicBezTo>
                <a:cubicBezTo>
                  <a:pt x="6085823" y="-624"/>
                  <a:pt x="6087401" y="6931462"/>
                  <a:pt x="6083505" y="6911739"/>
                </a:cubicBezTo>
                <a:lnTo>
                  <a:pt x="0" y="6933549"/>
                </a:lnTo>
                <a:cubicBezTo>
                  <a:pt x="446589" y="5284879"/>
                  <a:pt x="1417849" y="2444249"/>
                  <a:pt x="2906254" y="1100"/>
                </a:cubicBezTo>
                <a:close/>
              </a:path>
            </a:pathLst>
          </a:custGeom>
          <a:solidFill>
            <a:srgbClr val="3B2E82"/>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34552"/>
            <a:ext cx="7677406"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794131" y="2674128"/>
            <a:ext cx="5157783" cy="580261"/>
          </a:xfrm>
          <a:prstGeom prst="rect">
            <a:avLst/>
          </a:prstGeom>
        </p:spPr>
        <p:txBody>
          <a:bodyPr anchor="t" anchorCtr="0">
            <a:noAutofit/>
          </a:bodyPr>
          <a:lstStyle>
            <a:lvl1pPr marL="0" indent="0">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bg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794130" y="3600471"/>
            <a:ext cx="5157775" cy="2165147"/>
          </a:xfrm>
          <a:prstGeom prst="rect">
            <a:avLst/>
          </a:prstGeom>
        </p:spPr>
        <p:txBody>
          <a:bodyPr>
            <a:noAutofit/>
          </a:bodyPr>
          <a:lstStyle>
            <a:lvl1pPr marL="0" indent="0">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Tree>
    <p:extLst>
      <p:ext uri="{BB962C8B-B14F-4D97-AF65-F5344CB8AC3E}">
        <p14:creationId xmlns:p14="http://schemas.microsoft.com/office/powerpoint/2010/main" val="26483545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and Text 2">
    <p:spTree>
      <p:nvGrpSpPr>
        <p:cNvPr id="1" name=""/>
        <p:cNvGrpSpPr/>
        <p:nvPr/>
      </p:nvGrpSpPr>
      <p:grpSpPr>
        <a:xfrm>
          <a:off x="0" y="0"/>
          <a:ext cx="0" cy="0"/>
          <a:chOff x="0" y="0"/>
          <a:chExt cx="0" cy="0"/>
        </a:xfrm>
      </p:grpSpPr>
      <p:sp>
        <p:nvSpPr>
          <p:cNvPr id="10" name="Picture Placeholder 46">
            <a:extLst>
              <a:ext uri="{FF2B5EF4-FFF2-40B4-BE49-F238E27FC236}">
                <a16:creationId xmlns:a16="http://schemas.microsoft.com/office/drawing/2014/main" id="{EEAE2AD6-3A45-744B-8406-A8FAC5FEB781}"/>
              </a:ext>
            </a:extLst>
          </p:cNvPr>
          <p:cNvSpPr>
            <a:spLocks noGrp="1"/>
          </p:cNvSpPr>
          <p:nvPr>
            <p:ph type="pic" sz="quarter" idx="18" hasCustomPrompt="1"/>
          </p:nvPr>
        </p:nvSpPr>
        <p:spPr>
          <a:xfrm>
            <a:off x="-14772"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solidFill>
        </p:spPr>
        <p:txBody>
          <a:bodyPr anchor="ctr" anchorCtr="0">
            <a:normAutofit/>
          </a:bodyPr>
          <a:lstStyle>
            <a:lvl1pPr marL="0" indent="0" algn="ctr">
              <a:buFontTx/>
              <a:buNone/>
              <a:defRPr sz="1500" baseline="0">
                <a:solidFill>
                  <a:schemeClr val="bg1">
                    <a:alpha val="0"/>
                  </a:schemeClr>
                </a:solidFill>
                <a:latin typeface="MuktaMahee Regular" panose="020B0000000000000000" pitchFamily="34" charset="77"/>
              </a:defRPr>
            </a:lvl1pPr>
          </a:lstStyle>
          <a:p>
            <a:r>
              <a:rPr lang="en-US" dirty="0"/>
              <a:t>[ Insert Picture ]</a:t>
            </a:r>
          </a:p>
        </p:txBody>
      </p:sp>
      <p:sp>
        <p:nvSpPr>
          <p:cNvPr id="13" name="Picture Placeholder 46">
            <a:extLst>
              <a:ext uri="{FF2B5EF4-FFF2-40B4-BE49-F238E27FC236}">
                <a16:creationId xmlns:a16="http://schemas.microsoft.com/office/drawing/2014/main" id="{0F4DBF77-A720-CF4B-A0C4-E21D8D076FD6}"/>
              </a:ext>
            </a:extLst>
          </p:cNvPr>
          <p:cNvSpPr>
            <a:spLocks noGrp="1"/>
          </p:cNvSpPr>
          <p:nvPr>
            <p:ph type="pic" sz="quarter" idx="11" hasCustomPrompt="1"/>
          </p:nvPr>
        </p:nvSpPr>
        <p:spPr>
          <a:xfrm>
            <a:off x="-14771" y="-20440"/>
            <a:ext cx="9184703" cy="6921450"/>
          </a:xfrm>
          <a:custGeom>
            <a:avLst/>
            <a:gdLst>
              <a:gd name="connsiteX0" fmla="*/ 0 w 2743187"/>
              <a:gd name="connsiteY0" fmla="*/ 0 h 2854509"/>
              <a:gd name="connsiteX1" fmla="*/ 2285980 w 2743187"/>
              <a:gd name="connsiteY1" fmla="*/ 0 h 2854509"/>
              <a:gd name="connsiteX2" fmla="*/ 2743187 w 2743187"/>
              <a:gd name="connsiteY2" fmla="*/ 457207 h 2854509"/>
              <a:gd name="connsiteX3" fmla="*/ 2743187 w 2743187"/>
              <a:gd name="connsiteY3" fmla="*/ 2854509 h 2854509"/>
              <a:gd name="connsiteX4" fmla="*/ 2743187 w 2743187"/>
              <a:gd name="connsiteY4" fmla="*/ 2854509 h 2854509"/>
              <a:gd name="connsiteX5" fmla="*/ 457207 w 2743187"/>
              <a:gd name="connsiteY5" fmla="*/ 2854509 h 2854509"/>
              <a:gd name="connsiteX6" fmla="*/ 0 w 2743187"/>
              <a:gd name="connsiteY6" fmla="*/ 2397302 h 2854509"/>
              <a:gd name="connsiteX7" fmla="*/ 0 w 2743187"/>
              <a:gd name="connsiteY7" fmla="*/ 0 h 2854509"/>
              <a:gd name="connsiteX0" fmla="*/ 0 w 2743187"/>
              <a:gd name="connsiteY0" fmla="*/ 2462981 h 5317490"/>
              <a:gd name="connsiteX1" fmla="*/ 1460070 w 2743187"/>
              <a:gd name="connsiteY1" fmla="*/ 0 h 5317490"/>
              <a:gd name="connsiteX2" fmla="*/ 2743187 w 2743187"/>
              <a:gd name="connsiteY2" fmla="*/ 2920188 h 5317490"/>
              <a:gd name="connsiteX3" fmla="*/ 2743187 w 2743187"/>
              <a:gd name="connsiteY3" fmla="*/ 5317490 h 5317490"/>
              <a:gd name="connsiteX4" fmla="*/ 2743187 w 2743187"/>
              <a:gd name="connsiteY4" fmla="*/ 5317490 h 5317490"/>
              <a:gd name="connsiteX5" fmla="*/ 457207 w 2743187"/>
              <a:gd name="connsiteY5" fmla="*/ 5317490 h 5317490"/>
              <a:gd name="connsiteX6" fmla="*/ 0 w 2743187"/>
              <a:gd name="connsiteY6" fmla="*/ 4860283 h 5317490"/>
              <a:gd name="connsiteX7" fmla="*/ 0 w 2743187"/>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0 w 3746070"/>
              <a:gd name="connsiteY0" fmla="*/ 2462981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0 w 3746070"/>
              <a:gd name="connsiteY7" fmla="*/ 2462981 h 5317490"/>
              <a:gd name="connsiteX0" fmla="*/ 1474839 w 3746070"/>
              <a:gd name="connsiteY0" fmla="*/ 301342 h 5604083"/>
              <a:gd name="connsiteX1" fmla="*/ 3746070 w 3746070"/>
              <a:gd name="connsiteY1" fmla="*/ 286593 h 5604083"/>
              <a:gd name="connsiteX2" fmla="*/ 2743187 w 3746070"/>
              <a:gd name="connsiteY2" fmla="*/ 3206781 h 5604083"/>
              <a:gd name="connsiteX3" fmla="*/ 2743187 w 3746070"/>
              <a:gd name="connsiteY3" fmla="*/ 5604083 h 5604083"/>
              <a:gd name="connsiteX4" fmla="*/ 2743187 w 3746070"/>
              <a:gd name="connsiteY4" fmla="*/ 5604083 h 5604083"/>
              <a:gd name="connsiteX5" fmla="*/ 457207 w 3746070"/>
              <a:gd name="connsiteY5" fmla="*/ 5604083 h 5604083"/>
              <a:gd name="connsiteX6" fmla="*/ 0 w 3746070"/>
              <a:gd name="connsiteY6" fmla="*/ 5146876 h 5604083"/>
              <a:gd name="connsiteX7" fmla="*/ 1474839 w 3746070"/>
              <a:gd name="connsiteY7" fmla="*/ 301342 h 5604083"/>
              <a:gd name="connsiteX0" fmla="*/ 1474839 w 3746070"/>
              <a:gd name="connsiteY0" fmla="*/ 14749 h 5317490"/>
              <a:gd name="connsiteX1" fmla="*/ 3746070 w 3746070"/>
              <a:gd name="connsiteY1" fmla="*/ 0 h 5317490"/>
              <a:gd name="connsiteX2" fmla="*/ 2743187 w 3746070"/>
              <a:gd name="connsiteY2" fmla="*/ 2920188 h 5317490"/>
              <a:gd name="connsiteX3" fmla="*/ 2743187 w 3746070"/>
              <a:gd name="connsiteY3" fmla="*/ 5317490 h 5317490"/>
              <a:gd name="connsiteX4" fmla="*/ 2743187 w 3746070"/>
              <a:gd name="connsiteY4" fmla="*/ 5317490 h 5317490"/>
              <a:gd name="connsiteX5" fmla="*/ 457207 w 3746070"/>
              <a:gd name="connsiteY5" fmla="*/ 5317490 h 5317490"/>
              <a:gd name="connsiteX6" fmla="*/ 0 w 3746070"/>
              <a:gd name="connsiteY6" fmla="*/ 4860283 h 5317490"/>
              <a:gd name="connsiteX7" fmla="*/ 1474839 w 3746070"/>
              <a:gd name="connsiteY7" fmla="*/ 14749 h 5317490"/>
              <a:gd name="connsiteX0" fmla="*/ 1474839 w 3746448"/>
              <a:gd name="connsiteY0" fmla="*/ 24549 h 5327290"/>
              <a:gd name="connsiteX1" fmla="*/ 3746070 w 3746448"/>
              <a:gd name="connsiteY1" fmla="*/ 9800 h 5327290"/>
              <a:gd name="connsiteX2" fmla="*/ 2743187 w 3746448"/>
              <a:gd name="connsiteY2" fmla="*/ 2929988 h 5327290"/>
              <a:gd name="connsiteX3" fmla="*/ 2743187 w 3746448"/>
              <a:gd name="connsiteY3" fmla="*/ 5327290 h 5327290"/>
              <a:gd name="connsiteX4" fmla="*/ 2743187 w 3746448"/>
              <a:gd name="connsiteY4" fmla="*/ 5327290 h 5327290"/>
              <a:gd name="connsiteX5" fmla="*/ 457207 w 3746448"/>
              <a:gd name="connsiteY5" fmla="*/ 5327290 h 5327290"/>
              <a:gd name="connsiteX6" fmla="*/ 0 w 3746448"/>
              <a:gd name="connsiteY6" fmla="*/ 4870083 h 5327290"/>
              <a:gd name="connsiteX7" fmla="*/ 1474839 w 3746448"/>
              <a:gd name="connsiteY7" fmla="*/ 24549 h 5327290"/>
              <a:gd name="connsiteX0" fmla="*/ 1474839 w 4329495"/>
              <a:gd name="connsiteY0" fmla="*/ 24549 h 5327290"/>
              <a:gd name="connsiteX1" fmla="*/ 3746070 w 4329495"/>
              <a:gd name="connsiteY1" fmla="*/ 9800 h 5327290"/>
              <a:gd name="connsiteX2" fmla="*/ 2743187 w 4329495"/>
              <a:gd name="connsiteY2" fmla="*/ 2929988 h 5327290"/>
              <a:gd name="connsiteX3" fmla="*/ 2743187 w 4329495"/>
              <a:gd name="connsiteY3" fmla="*/ 5327290 h 5327290"/>
              <a:gd name="connsiteX4" fmla="*/ 2743187 w 4329495"/>
              <a:gd name="connsiteY4" fmla="*/ 5327290 h 5327290"/>
              <a:gd name="connsiteX5" fmla="*/ 457207 w 4329495"/>
              <a:gd name="connsiteY5" fmla="*/ 5327290 h 5327290"/>
              <a:gd name="connsiteX6" fmla="*/ 0 w 4329495"/>
              <a:gd name="connsiteY6" fmla="*/ 4870083 h 5327290"/>
              <a:gd name="connsiteX7" fmla="*/ 1474839 w 4329495"/>
              <a:gd name="connsiteY7" fmla="*/ 24549 h 5327290"/>
              <a:gd name="connsiteX0" fmla="*/ 1474839 w 4462843"/>
              <a:gd name="connsiteY0" fmla="*/ 24549 h 6941549"/>
              <a:gd name="connsiteX1" fmla="*/ 3746070 w 4462843"/>
              <a:gd name="connsiteY1" fmla="*/ 9800 h 6941549"/>
              <a:gd name="connsiteX2" fmla="*/ 3406864 w 4462843"/>
              <a:gd name="connsiteY2" fmla="*/ 6941549 h 6941549"/>
              <a:gd name="connsiteX3" fmla="*/ 2743187 w 4462843"/>
              <a:gd name="connsiteY3" fmla="*/ 5327290 h 6941549"/>
              <a:gd name="connsiteX4" fmla="*/ 2743187 w 4462843"/>
              <a:gd name="connsiteY4" fmla="*/ 5327290 h 6941549"/>
              <a:gd name="connsiteX5" fmla="*/ 457207 w 4462843"/>
              <a:gd name="connsiteY5" fmla="*/ 5327290 h 6941549"/>
              <a:gd name="connsiteX6" fmla="*/ 0 w 4462843"/>
              <a:gd name="connsiteY6" fmla="*/ 4870083 h 6941549"/>
              <a:gd name="connsiteX7" fmla="*/ 1474839 w 4462843"/>
              <a:gd name="connsiteY7" fmla="*/ 24549 h 6941549"/>
              <a:gd name="connsiteX0" fmla="*/ 1474839 w 4532782"/>
              <a:gd name="connsiteY0" fmla="*/ 24549 h 6941549"/>
              <a:gd name="connsiteX1" fmla="*/ 3746070 w 4532782"/>
              <a:gd name="connsiteY1" fmla="*/ 9800 h 6941549"/>
              <a:gd name="connsiteX2" fmla="*/ 3406864 w 4532782"/>
              <a:gd name="connsiteY2" fmla="*/ 6941549 h 6941549"/>
              <a:gd name="connsiteX3" fmla="*/ 2743187 w 4532782"/>
              <a:gd name="connsiteY3" fmla="*/ 5327290 h 6941549"/>
              <a:gd name="connsiteX4" fmla="*/ 2743187 w 4532782"/>
              <a:gd name="connsiteY4" fmla="*/ 5327290 h 6941549"/>
              <a:gd name="connsiteX5" fmla="*/ 457207 w 4532782"/>
              <a:gd name="connsiteY5" fmla="*/ 5327290 h 6941549"/>
              <a:gd name="connsiteX6" fmla="*/ 0 w 4532782"/>
              <a:gd name="connsiteY6" fmla="*/ 4870083 h 6941549"/>
              <a:gd name="connsiteX7" fmla="*/ 1474839 w 4532782"/>
              <a:gd name="connsiteY7" fmla="*/ 24549 h 6941549"/>
              <a:gd name="connsiteX0" fmla="*/ 1474839 w 4530802"/>
              <a:gd name="connsiteY0" fmla="*/ 24549 h 6906648"/>
              <a:gd name="connsiteX1" fmla="*/ 3746070 w 4530802"/>
              <a:gd name="connsiteY1" fmla="*/ 9800 h 6906648"/>
              <a:gd name="connsiteX2" fmla="*/ 3399884 w 4530802"/>
              <a:gd name="connsiteY2" fmla="*/ 6906648 h 6906648"/>
              <a:gd name="connsiteX3" fmla="*/ 2743187 w 4530802"/>
              <a:gd name="connsiteY3" fmla="*/ 5327290 h 6906648"/>
              <a:gd name="connsiteX4" fmla="*/ 2743187 w 4530802"/>
              <a:gd name="connsiteY4" fmla="*/ 5327290 h 6906648"/>
              <a:gd name="connsiteX5" fmla="*/ 457207 w 4530802"/>
              <a:gd name="connsiteY5" fmla="*/ 5327290 h 6906648"/>
              <a:gd name="connsiteX6" fmla="*/ 0 w 4530802"/>
              <a:gd name="connsiteY6" fmla="*/ 4870083 h 6906648"/>
              <a:gd name="connsiteX7" fmla="*/ 1474839 w 4530802"/>
              <a:gd name="connsiteY7" fmla="*/ 24549 h 6906648"/>
              <a:gd name="connsiteX0" fmla="*/ 1474839 w 4596030"/>
              <a:gd name="connsiteY0" fmla="*/ 24549 h 6906648"/>
              <a:gd name="connsiteX1" fmla="*/ 3746070 w 4596030"/>
              <a:gd name="connsiteY1" fmla="*/ 9800 h 6906648"/>
              <a:gd name="connsiteX2" fmla="*/ 3399884 w 4596030"/>
              <a:gd name="connsiteY2" fmla="*/ 6906648 h 6906648"/>
              <a:gd name="connsiteX3" fmla="*/ 2743187 w 4596030"/>
              <a:gd name="connsiteY3" fmla="*/ 5327290 h 6906648"/>
              <a:gd name="connsiteX4" fmla="*/ 2743187 w 4596030"/>
              <a:gd name="connsiteY4" fmla="*/ 5327290 h 6906648"/>
              <a:gd name="connsiteX5" fmla="*/ 457207 w 4596030"/>
              <a:gd name="connsiteY5" fmla="*/ 5327290 h 6906648"/>
              <a:gd name="connsiteX6" fmla="*/ 0 w 4596030"/>
              <a:gd name="connsiteY6" fmla="*/ 4870083 h 6906648"/>
              <a:gd name="connsiteX7" fmla="*/ 1474839 w 4596030"/>
              <a:gd name="connsiteY7" fmla="*/ 24549 h 6906648"/>
              <a:gd name="connsiteX0" fmla="*/ 1474839 w 4634383"/>
              <a:gd name="connsiteY0" fmla="*/ 18403 h 6900502"/>
              <a:gd name="connsiteX1" fmla="*/ 3801912 w 4634383"/>
              <a:gd name="connsiteY1" fmla="*/ 10635 h 6900502"/>
              <a:gd name="connsiteX2" fmla="*/ 3399884 w 4634383"/>
              <a:gd name="connsiteY2" fmla="*/ 6900502 h 6900502"/>
              <a:gd name="connsiteX3" fmla="*/ 2743187 w 4634383"/>
              <a:gd name="connsiteY3" fmla="*/ 5321144 h 6900502"/>
              <a:gd name="connsiteX4" fmla="*/ 2743187 w 4634383"/>
              <a:gd name="connsiteY4" fmla="*/ 5321144 h 6900502"/>
              <a:gd name="connsiteX5" fmla="*/ 457207 w 4634383"/>
              <a:gd name="connsiteY5" fmla="*/ 5321144 h 6900502"/>
              <a:gd name="connsiteX6" fmla="*/ 0 w 4634383"/>
              <a:gd name="connsiteY6" fmla="*/ 4863937 h 6900502"/>
              <a:gd name="connsiteX7" fmla="*/ 1474839 w 4634383"/>
              <a:gd name="connsiteY7" fmla="*/ 18403 h 6900502"/>
              <a:gd name="connsiteX0" fmla="*/ 1474839 w 4742182"/>
              <a:gd name="connsiteY0" fmla="*/ 18403 h 6900502"/>
              <a:gd name="connsiteX1" fmla="*/ 3801912 w 4742182"/>
              <a:gd name="connsiteY1" fmla="*/ 10635 h 6900502"/>
              <a:gd name="connsiteX2" fmla="*/ 3399884 w 4742182"/>
              <a:gd name="connsiteY2" fmla="*/ 6900502 h 6900502"/>
              <a:gd name="connsiteX3" fmla="*/ 2743187 w 4742182"/>
              <a:gd name="connsiteY3" fmla="*/ 5321144 h 6900502"/>
              <a:gd name="connsiteX4" fmla="*/ 2743187 w 4742182"/>
              <a:gd name="connsiteY4" fmla="*/ 5321144 h 6900502"/>
              <a:gd name="connsiteX5" fmla="*/ 457207 w 4742182"/>
              <a:gd name="connsiteY5" fmla="*/ 5321144 h 6900502"/>
              <a:gd name="connsiteX6" fmla="*/ 0 w 4742182"/>
              <a:gd name="connsiteY6" fmla="*/ 4863937 h 6900502"/>
              <a:gd name="connsiteX7" fmla="*/ 1474839 w 4742182"/>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2743187 w 4738655"/>
              <a:gd name="connsiteY4" fmla="*/ 5321144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2743187 w 4738655"/>
              <a:gd name="connsiteY3" fmla="*/ 5321144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1474839 w 4738655"/>
              <a:gd name="connsiteY0" fmla="*/ 18403 h 6900502"/>
              <a:gd name="connsiteX1" fmla="*/ 3801912 w 4738655"/>
              <a:gd name="connsiteY1" fmla="*/ 10635 h 6900502"/>
              <a:gd name="connsiteX2" fmla="*/ 3399884 w 4738655"/>
              <a:gd name="connsiteY2" fmla="*/ 6900502 h 6900502"/>
              <a:gd name="connsiteX3" fmla="*/ 1772946 w 4738655"/>
              <a:gd name="connsiteY3" fmla="*/ 6891678 h 6900502"/>
              <a:gd name="connsiteX4" fmla="*/ 1012109 w 4738655"/>
              <a:gd name="connsiteY4" fmla="*/ 6270445 h 6900502"/>
              <a:gd name="connsiteX5" fmla="*/ 457207 w 4738655"/>
              <a:gd name="connsiteY5" fmla="*/ 5321144 h 6900502"/>
              <a:gd name="connsiteX6" fmla="*/ 0 w 4738655"/>
              <a:gd name="connsiteY6" fmla="*/ 4863937 h 6900502"/>
              <a:gd name="connsiteX7" fmla="*/ 1474839 w 473865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3141069 w 6867615"/>
              <a:gd name="connsiteY4" fmla="*/ 6270445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586167 w 6867615"/>
              <a:gd name="connsiteY5" fmla="*/ 5321144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848109 w 6867615"/>
              <a:gd name="connsiteY5" fmla="*/ 4085657 h 6900502"/>
              <a:gd name="connsiteX6" fmla="*/ 2128960 w 6867615"/>
              <a:gd name="connsiteY6" fmla="*/ 4863937 h 6900502"/>
              <a:gd name="connsiteX7" fmla="*/ 3603799 w 6867615"/>
              <a:gd name="connsiteY7"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2128960 w 6867615"/>
              <a:gd name="connsiteY5" fmla="*/ 4863937 h 6900502"/>
              <a:gd name="connsiteX6" fmla="*/ 3603799 w 6867615"/>
              <a:gd name="connsiteY6"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03799 w 6867615"/>
              <a:gd name="connsiteY0" fmla="*/ 18403 h 6900502"/>
              <a:gd name="connsiteX1" fmla="*/ 5930872 w 6867615"/>
              <a:gd name="connsiteY1" fmla="*/ 10635 h 6900502"/>
              <a:gd name="connsiteX2" fmla="*/ 5528844 w 6867615"/>
              <a:gd name="connsiteY2" fmla="*/ 6900502 h 6900502"/>
              <a:gd name="connsiteX3" fmla="*/ 0 w 6867615"/>
              <a:gd name="connsiteY3" fmla="*/ 6884698 h 6900502"/>
              <a:gd name="connsiteX4" fmla="*/ 20941 w 6867615"/>
              <a:gd name="connsiteY4" fmla="*/ 5376986 h 6900502"/>
              <a:gd name="connsiteX5" fmla="*/ 3603799 w 6867615"/>
              <a:gd name="connsiteY5" fmla="*/ 18403 h 6900502"/>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6867615"/>
              <a:gd name="connsiteY0" fmla="*/ 1179 h 6904219"/>
              <a:gd name="connsiteX1" fmla="*/ 5930872 w 6867615"/>
              <a:gd name="connsiteY1" fmla="*/ 14352 h 6904219"/>
              <a:gd name="connsiteX2" fmla="*/ 5528844 w 6867615"/>
              <a:gd name="connsiteY2" fmla="*/ 6904219 h 6904219"/>
              <a:gd name="connsiteX3" fmla="*/ 0 w 6867615"/>
              <a:gd name="connsiteY3" fmla="*/ 6888415 h 6904219"/>
              <a:gd name="connsiteX4" fmla="*/ 20941 w 6867615"/>
              <a:gd name="connsiteY4" fmla="*/ 5380703 h 6904219"/>
              <a:gd name="connsiteX5" fmla="*/ 3610779 w 6867615"/>
              <a:gd name="connsiteY5" fmla="*/ 1179 h 6904219"/>
              <a:gd name="connsiteX0" fmla="*/ 3610779 w 7051027"/>
              <a:gd name="connsiteY0" fmla="*/ 1179 h 6896724"/>
              <a:gd name="connsiteX1" fmla="*/ 5930872 w 7051027"/>
              <a:gd name="connsiteY1" fmla="*/ 14352 h 6896724"/>
              <a:gd name="connsiteX2" fmla="*/ 6053499 w 7051027"/>
              <a:gd name="connsiteY2" fmla="*/ 6896724 h 6896724"/>
              <a:gd name="connsiteX3" fmla="*/ 0 w 7051027"/>
              <a:gd name="connsiteY3" fmla="*/ 6888415 h 6896724"/>
              <a:gd name="connsiteX4" fmla="*/ 20941 w 7051027"/>
              <a:gd name="connsiteY4" fmla="*/ 5380703 h 6896724"/>
              <a:gd name="connsiteX5" fmla="*/ 3610779 w 7051027"/>
              <a:gd name="connsiteY5" fmla="*/ 1179 h 6896724"/>
              <a:gd name="connsiteX0" fmla="*/ 3610779 w 6803168"/>
              <a:gd name="connsiteY0" fmla="*/ 1179 h 6896775"/>
              <a:gd name="connsiteX1" fmla="*/ 5930872 w 6803168"/>
              <a:gd name="connsiteY1" fmla="*/ 14352 h 6896775"/>
              <a:gd name="connsiteX2" fmla="*/ 6053499 w 6803168"/>
              <a:gd name="connsiteY2" fmla="*/ 6896724 h 6896775"/>
              <a:gd name="connsiteX3" fmla="*/ 0 w 6803168"/>
              <a:gd name="connsiteY3" fmla="*/ 6888415 h 6896775"/>
              <a:gd name="connsiteX4" fmla="*/ 20941 w 6803168"/>
              <a:gd name="connsiteY4" fmla="*/ 5380703 h 6896775"/>
              <a:gd name="connsiteX5" fmla="*/ 3610779 w 6803168"/>
              <a:gd name="connsiteY5" fmla="*/ 1179 h 6896775"/>
              <a:gd name="connsiteX0" fmla="*/ 3610779 w 6901824"/>
              <a:gd name="connsiteY0" fmla="*/ 13287 h 6908883"/>
              <a:gd name="connsiteX1" fmla="*/ 6065784 w 6901824"/>
              <a:gd name="connsiteY1" fmla="*/ 11470 h 6908883"/>
              <a:gd name="connsiteX2" fmla="*/ 6053499 w 6901824"/>
              <a:gd name="connsiteY2" fmla="*/ 6908832 h 6908883"/>
              <a:gd name="connsiteX3" fmla="*/ 0 w 6901824"/>
              <a:gd name="connsiteY3" fmla="*/ 6900523 h 6908883"/>
              <a:gd name="connsiteX4" fmla="*/ 20941 w 6901824"/>
              <a:gd name="connsiteY4" fmla="*/ 5392811 h 6908883"/>
              <a:gd name="connsiteX5" fmla="*/ 3610779 w 6901824"/>
              <a:gd name="connsiteY5" fmla="*/ 13287 h 6908883"/>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3610779 w 6066134"/>
              <a:gd name="connsiteY0" fmla="*/ 13287 h 6908874"/>
              <a:gd name="connsiteX1" fmla="*/ 6065784 w 6066134"/>
              <a:gd name="connsiteY1" fmla="*/ 11470 h 6908874"/>
              <a:gd name="connsiteX2" fmla="*/ 6053499 w 6066134"/>
              <a:gd name="connsiteY2" fmla="*/ 6908832 h 6908874"/>
              <a:gd name="connsiteX3" fmla="*/ 0 w 6066134"/>
              <a:gd name="connsiteY3" fmla="*/ 6900523 h 6908874"/>
              <a:gd name="connsiteX4" fmla="*/ 20941 w 6066134"/>
              <a:gd name="connsiteY4" fmla="*/ 5392811 h 6908874"/>
              <a:gd name="connsiteX5" fmla="*/ 3610779 w 6066134"/>
              <a:gd name="connsiteY5" fmla="*/ 13287 h 6908874"/>
              <a:gd name="connsiteX0" fmla="*/ 2883756 w 6066056"/>
              <a:gd name="connsiteY0" fmla="*/ 19750 h 6907842"/>
              <a:gd name="connsiteX1" fmla="*/ 6065784 w 6066056"/>
              <a:gd name="connsiteY1" fmla="*/ 10438 h 6907842"/>
              <a:gd name="connsiteX2" fmla="*/ 6053499 w 6066056"/>
              <a:gd name="connsiteY2" fmla="*/ 6907800 h 6907842"/>
              <a:gd name="connsiteX3" fmla="*/ 0 w 6066056"/>
              <a:gd name="connsiteY3" fmla="*/ 6899491 h 6907842"/>
              <a:gd name="connsiteX4" fmla="*/ 20941 w 6066056"/>
              <a:gd name="connsiteY4" fmla="*/ 5391779 h 6907842"/>
              <a:gd name="connsiteX5" fmla="*/ 2883756 w 6066056"/>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0941 w 6066057"/>
              <a:gd name="connsiteY4" fmla="*/ 5391779 h 6907842"/>
              <a:gd name="connsiteX5" fmla="*/ 2891251 w 6066057"/>
              <a:gd name="connsiteY5"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19750 h 6907842"/>
              <a:gd name="connsiteX1" fmla="*/ 6065784 w 6066057"/>
              <a:gd name="connsiteY1" fmla="*/ 10438 h 6907842"/>
              <a:gd name="connsiteX2" fmla="*/ 6053499 w 6066057"/>
              <a:gd name="connsiteY2" fmla="*/ 6907800 h 6907842"/>
              <a:gd name="connsiteX3" fmla="*/ 0 w 6066057"/>
              <a:gd name="connsiteY3" fmla="*/ 6899491 h 6907842"/>
              <a:gd name="connsiteX4" fmla="*/ 2891251 w 6066057"/>
              <a:gd name="connsiteY4" fmla="*/ 19750 h 6907842"/>
              <a:gd name="connsiteX0" fmla="*/ 2891251 w 6066057"/>
              <a:gd name="connsiteY0" fmla="*/ 0 h 6918211"/>
              <a:gd name="connsiteX1" fmla="*/ 6065784 w 6066057"/>
              <a:gd name="connsiteY1" fmla="*/ 20807 h 6918211"/>
              <a:gd name="connsiteX2" fmla="*/ 6053499 w 6066057"/>
              <a:gd name="connsiteY2" fmla="*/ 6918169 h 6918211"/>
              <a:gd name="connsiteX3" fmla="*/ 0 w 6066057"/>
              <a:gd name="connsiteY3" fmla="*/ 6909860 h 6918211"/>
              <a:gd name="connsiteX4" fmla="*/ 2891251 w 6066057"/>
              <a:gd name="connsiteY4" fmla="*/ 0 h 6918211"/>
              <a:gd name="connsiteX0" fmla="*/ 2891251 w 6073557"/>
              <a:gd name="connsiteY0" fmla="*/ 1100 h 6919310"/>
              <a:gd name="connsiteX1" fmla="*/ 6073285 w 6073557"/>
              <a:gd name="connsiteY1" fmla="*/ 14377 h 6919310"/>
              <a:gd name="connsiteX2" fmla="*/ 6053499 w 6073557"/>
              <a:gd name="connsiteY2" fmla="*/ 6919269 h 6919310"/>
              <a:gd name="connsiteX3" fmla="*/ 0 w 6073557"/>
              <a:gd name="connsiteY3" fmla="*/ 6910960 h 6919310"/>
              <a:gd name="connsiteX4" fmla="*/ 2891251 w 6073557"/>
              <a:gd name="connsiteY4" fmla="*/ 1100 h 6919310"/>
              <a:gd name="connsiteX0" fmla="*/ 2891251 w 6073557"/>
              <a:gd name="connsiteY0" fmla="*/ 1100 h 6911781"/>
              <a:gd name="connsiteX1" fmla="*/ 6073285 w 6073557"/>
              <a:gd name="connsiteY1" fmla="*/ 14377 h 6911781"/>
              <a:gd name="connsiteX2" fmla="*/ 6068502 w 6073557"/>
              <a:gd name="connsiteY2" fmla="*/ 6911739 h 6911781"/>
              <a:gd name="connsiteX3" fmla="*/ 0 w 6073557"/>
              <a:gd name="connsiteY3" fmla="*/ 6910960 h 6911781"/>
              <a:gd name="connsiteX4" fmla="*/ 2891251 w 6073557"/>
              <a:gd name="connsiteY4" fmla="*/ 1100 h 6911781"/>
              <a:gd name="connsiteX0" fmla="*/ 2906254 w 6088560"/>
              <a:gd name="connsiteY0" fmla="*/ 1100 h 6933549"/>
              <a:gd name="connsiteX1" fmla="*/ 6088288 w 6088560"/>
              <a:gd name="connsiteY1" fmla="*/ 14377 h 6933549"/>
              <a:gd name="connsiteX2" fmla="*/ 6083505 w 6088560"/>
              <a:gd name="connsiteY2" fmla="*/ 6911739 h 6933549"/>
              <a:gd name="connsiteX3" fmla="*/ 0 w 6088560"/>
              <a:gd name="connsiteY3" fmla="*/ 6933549 h 6933549"/>
              <a:gd name="connsiteX4" fmla="*/ 2906254 w 6088560"/>
              <a:gd name="connsiteY4" fmla="*/ 1100 h 6933549"/>
              <a:gd name="connsiteX0" fmla="*/ 2906254 w 9163888"/>
              <a:gd name="connsiteY0" fmla="*/ 14528 h 6946977"/>
              <a:gd name="connsiteX1" fmla="*/ 9163748 w 9163888"/>
              <a:gd name="connsiteY1" fmla="*/ 11253 h 6946977"/>
              <a:gd name="connsiteX2" fmla="*/ 6083505 w 9163888"/>
              <a:gd name="connsiteY2" fmla="*/ 6925167 h 6946977"/>
              <a:gd name="connsiteX3" fmla="*/ 0 w 9163888"/>
              <a:gd name="connsiteY3" fmla="*/ 6946977 h 6946977"/>
              <a:gd name="connsiteX4" fmla="*/ 2906254 w 9163888"/>
              <a:gd name="connsiteY4" fmla="*/ 14528 h 6946977"/>
              <a:gd name="connsiteX0" fmla="*/ 2906254 w 9163888"/>
              <a:gd name="connsiteY0" fmla="*/ 14528 h 6946977"/>
              <a:gd name="connsiteX1" fmla="*/ 9163748 w 9163888"/>
              <a:gd name="connsiteY1" fmla="*/ 11253 h 6946977"/>
              <a:gd name="connsiteX2" fmla="*/ 6256655 w 9163888"/>
              <a:gd name="connsiteY2" fmla="*/ 6933444 h 6946977"/>
              <a:gd name="connsiteX3" fmla="*/ 0 w 9163888"/>
              <a:gd name="connsiteY3" fmla="*/ 6946977 h 6946977"/>
              <a:gd name="connsiteX4" fmla="*/ 2906254 w 9163888"/>
              <a:gd name="connsiteY4" fmla="*/ 14528 h 6946977"/>
              <a:gd name="connsiteX0" fmla="*/ 567043 w 9759923"/>
              <a:gd name="connsiteY0" fmla="*/ 14528 h 6946977"/>
              <a:gd name="connsiteX1" fmla="*/ 9759828 w 9759923"/>
              <a:gd name="connsiteY1" fmla="*/ 11253 h 6946977"/>
              <a:gd name="connsiteX2" fmla="*/ 6852735 w 9759923"/>
              <a:gd name="connsiteY2" fmla="*/ 6933444 h 6946977"/>
              <a:gd name="connsiteX3" fmla="*/ 596080 w 9759923"/>
              <a:gd name="connsiteY3" fmla="*/ 6946977 h 6946977"/>
              <a:gd name="connsiteX4" fmla="*/ 567043 w 9759923"/>
              <a:gd name="connsiteY4" fmla="*/ 14528 h 6946977"/>
              <a:gd name="connsiteX0" fmla="*/ 32 w 9192912"/>
              <a:gd name="connsiteY0" fmla="*/ 14528 h 6946977"/>
              <a:gd name="connsiteX1" fmla="*/ 9192817 w 9192912"/>
              <a:gd name="connsiteY1" fmla="*/ 11253 h 6946977"/>
              <a:gd name="connsiteX2" fmla="*/ 6285724 w 9192912"/>
              <a:gd name="connsiteY2" fmla="*/ 6933444 h 6946977"/>
              <a:gd name="connsiteX3" fmla="*/ 29069 w 9192912"/>
              <a:gd name="connsiteY3" fmla="*/ 6946977 h 6946977"/>
              <a:gd name="connsiteX4" fmla="*/ 32 w 9192912"/>
              <a:gd name="connsiteY4" fmla="*/ 14528 h 6946977"/>
              <a:gd name="connsiteX0" fmla="*/ 3944 w 9196824"/>
              <a:gd name="connsiteY0" fmla="*/ 14528 h 6938701"/>
              <a:gd name="connsiteX1" fmla="*/ 9196729 w 9196824"/>
              <a:gd name="connsiteY1" fmla="*/ 11253 h 6938701"/>
              <a:gd name="connsiteX2" fmla="*/ 6289636 w 9196824"/>
              <a:gd name="connsiteY2" fmla="*/ 6933444 h 6938701"/>
              <a:gd name="connsiteX3" fmla="*/ 0 w 9196824"/>
              <a:gd name="connsiteY3" fmla="*/ 6938701 h 6938701"/>
              <a:gd name="connsiteX4" fmla="*/ 3944 w 9196824"/>
              <a:gd name="connsiteY4" fmla="*/ 14528 h 6938701"/>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38724"/>
              <a:gd name="connsiteX1" fmla="*/ 9198044 w 9198139"/>
              <a:gd name="connsiteY1" fmla="*/ 11253 h 6938724"/>
              <a:gd name="connsiteX2" fmla="*/ 6290951 w 9198139"/>
              <a:gd name="connsiteY2" fmla="*/ 6933444 h 6938724"/>
              <a:gd name="connsiteX3" fmla="*/ 1315 w 9198139"/>
              <a:gd name="connsiteY3" fmla="*/ 6938701 h 6938724"/>
              <a:gd name="connsiteX4" fmla="*/ 5259 w 9198139"/>
              <a:gd name="connsiteY4" fmla="*/ 14528 h 6938724"/>
              <a:gd name="connsiteX0" fmla="*/ 5259 w 9198139"/>
              <a:gd name="connsiteY0" fmla="*/ 14528 h 6950037"/>
              <a:gd name="connsiteX1" fmla="*/ 9198044 w 9198139"/>
              <a:gd name="connsiteY1" fmla="*/ 11253 h 6950037"/>
              <a:gd name="connsiteX2" fmla="*/ 5944653 w 9198139"/>
              <a:gd name="connsiteY2" fmla="*/ 6949996 h 6950037"/>
              <a:gd name="connsiteX3" fmla="*/ 1315 w 9198139"/>
              <a:gd name="connsiteY3" fmla="*/ 6938701 h 6950037"/>
              <a:gd name="connsiteX4" fmla="*/ 5259 w 9198139"/>
              <a:gd name="connsiteY4" fmla="*/ 14528 h 6950037"/>
              <a:gd name="connsiteX0" fmla="*/ 5259 w 9198139"/>
              <a:gd name="connsiteY0" fmla="*/ 14528 h 6941762"/>
              <a:gd name="connsiteX1" fmla="*/ 9198044 w 9198139"/>
              <a:gd name="connsiteY1" fmla="*/ 11253 h 6941762"/>
              <a:gd name="connsiteX2" fmla="*/ 6249725 w 9198139"/>
              <a:gd name="connsiteY2" fmla="*/ 6941721 h 6941762"/>
              <a:gd name="connsiteX3" fmla="*/ 1315 w 9198139"/>
              <a:gd name="connsiteY3" fmla="*/ 6938701 h 6941762"/>
              <a:gd name="connsiteX4" fmla="*/ 5259 w 9198139"/>
              <a:gd name="connsiteY4" fmla="*/ 14528 h 6941762"/>
              <a:gd name="connsiteX0" fmla="*/ 5259 w 9198139"/>
              <a:gd name="connsiteY0" fmla="*/ 14528 h 6955449"/>
              <a:gd name="connsiteX1" fmla="*/ 9198044 w 9198139"/>
              <a:gd name="connsiteY1" fmla="*/ 11253 h 6955449"/>
              <a:gd name="connsiteX2" fmla="*/ 6249725 w 9198139"/>
              <a:gd name="connsiteY2" fmla="*/ 6941721 h 6955449"/>
              <a:gd name="connsiteX3" fmla="*/ 1315 w 9198139"/>
              <a:gd name="connsiteY3" fmla="*/ 6938701 h 6955449"/>
              <a:gd name="connsiteX4" fmla="*/ 5259 w 9198139"/>
              <a:gd name="connsiteY4" fmla="*/ 14528 h 6955449"/>
              <a:gd name="connsiteX0" fmla="*/ 5259 w 9198139"/>
              <a:gd name="connsiteY0" fmla="*/ 14528 h 6938724"/>
              <a:gd name="connsiteX1" fmla="*/ 9198044 w 9198139"/>
              <a:gd name="connsiteY1" fmla="*/ 11253 h 6938724"/>
              <a:gd name="connsiteX2" fmla="*/ 6785663 w 9198139"/>
              <a:gd name="connsiteY2" fmla="*/ 6221711 h 6938724"/>
              <a:gd name="connsiteX3" fmla="*/ 1315 w 9198139"/>
              <a:gd name="connsiteY3" fmla="*/ 6938701 h 6938724"/>
              <a:gd name="connsiteX4" fmla="*/ 5259 w 9198139"/>
              <a:gd name="connsiteY4" fmla="*/ 14528 h 6938724"/>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198139"/>
              <a:gd name="connsiteY0" fmla="*/ 14528 h 6944393"/>
              <a:gd name="connsiteX1" fmla="*/ 9198044 w 9198139"/>
              <a:gd name="connsiteY1" fmla="*/ 11253 h 6944393"/>
              <a:gd name="connsiteX2" fmla="*/ 6290951 w 9198139"/>
              <a:gd name="connsiteY2" fmla="*/ 6925170 h 6944393"/>
              <a:gd name="connsiteX3" fmla="*/ 1315 w 9198139"/>
              <a:gd name="connsiteY3" fmla="*/ 6938701 h 6944393"/>
              <a:gd name="connsiteX4" fmla="*/ 5259 w 9198139"/>
              <a:gd name="connsiteY4" fmla="*/ 14528 h 6944393"/>
              <a:gd name="connsiteX0" fmla="*/ 5259 w 9535267"/>
              <a:gd name="connsiteY0" fmla="*/ 14528 h 6944393"/>
              <a:gd name="connsiteX1" fmla="*/ 9198044 w 9535267"/>
              <a:gd name="connsiteY1" fmla="*/ 11253 h 6944393"/>
              <a:gd name="connsiteX2" fmla="*/ 7424201 w 9535267"/>
              <a:gd name="connsiteY2" fmla="*/ 4222712 h 6944393"/>
              <a:gd name="connsiteX3" fmla="*/ 6290951 w 9535267"/>
              <a:gd name="connsiteY3" fmla="*/ 6925170 h 6944393"/>
              <a:gd name="connsiteX4" fmla="*/ 1315 w 9535267"/>
              <a:gd name="connsiteY4" fmla="*/ 6938701 h 6944393"/>
              <a:gd name="connsiteX5" fmla="*/ 5259 w 9535267"/>
              <a:gd name="connsiteY5" fmla="*/ 14528 h 6944393"/>
              <a:gd name="connsiteX0" fmla="*/ 5259 w 9453824"/>
              <a:gd name="connsiteY0" fmla="*/ 14528 h 7045699"/>
              <a:gd name="connsiteX1" fmla="*/ 9198044 w 9453824"/>
              <a:gd name="connsiteY1" fmla="*/ 11253 h 7045699"/>
              <a:gd name="connsiteX2" fmla="*/ 6327589 w 9453824"/>
              <a:gd name="connsiteY2" fmla="*/ 6531713 h 7045699"/>
              <a:gd name="connsiteX3" fmla="*/ 6290951 w 9453824"/>
              <a:gd name="connsiteY3" fmla="*/ 6925170 h 7045699"/>
              <a:gd name="connsiteX4" fmla="*/ 1315 w 9453824"/>
              <a:gd name="connsiteY4" fmla="*/ 6938701 h 7045699"/>
              <a:gd name="connsiteX5" fmla="*/ 5259 w 9453824"/>
              <a:gd name="connsiteY5" fmla="*/ 14528 h 7045699"/>
              <a:gd name="connsiteX0" fmla="*/ 5259 w 9523772"/>
              <a:gd name="connsiteY0" fmla="*/ 14528 h 7598415"/>
              <a:gd name="connsiteX1" fmla="*/ 9198044 w 9523772"/>
              <a:gd name="connsiteY1" fmla="*/ 11253 h 7598415"/>
              <a:gd name="connsiteX2" fmla="*/ 6327589 w 9523772"/>
              <a:gd name="connsiteY2" fmla="*/ 6531713 h 7598415"/>
              <a:gd name="connsiteX3" fmla="*/ 1315 w 9523772"/>
              <a:gd name="connsiteY3" fmla="*/ 6938701 h 7598415"/>
              <a:gd name="connsiteX4" fmla="*/ 5259 w 9523772"/>
              <a:gd name="connsiteY4" fmla="*/ 14528 h 7598415"/>
              <a:gd name="connsiteX0" fmla="*/ 5259 w 9520148"/>
              <a:gd name="connsiteY0" fmla="*/ 14528 h 7774219"/>
              <a:gd name="connsiteX1" fmla="*/ 9198044 w 9520148"/>
              <a:gd name="connsiteY1" fmla="*/ 11253 h 7774219"/>
              <a:gd name="connsiteX2" fmla="*/ 6286364 w 9520148"/>
              <a:gd name="connsiteY2" fmla="*/ 6928960 h 7774219"/>
              <a:gd name="connsiteX3" fmla="*/ 1315 w 9520148"/>
              <a:gd name="connsiteY3" fmla="*/ 6938701 h 7774219"/>
              <a:gd name="connsiteX4" fmla="*/ 5259 w 9520148"/>
              <a:gd name="connsiteY4" fmla="*/ 14528 h 7774219"/>
              <a:gd name="connsiteX0" fmla="*/ 5259 w 9440741"/>
              <a:gd name="connsiteY0" fmla="*/ 14528 h 7774219"/>
              <a:gd name="connsiteX1" fmla="*/ 9198044 w 9440741"/>
              <a:gd name="connsiteY1" fmla="*/ 11253 h 7774219"/>
              <a:gd name="connsiteX2" fmla="*/ 6286364 w 9440741"/>
              <a:gd name="connsiteY2" fmla="*/ 6928960 h 7774219"/>
              <a:gd name="connsiteX3" fmla="*/ 1315 w 9440741"/>
              <a:gd name="connsiteY3" fmla="*/ 6938701 h 7774219"/>
              <a:gd name="connsiteX4" fmla="*/ 5259 w 9440741"/>
              <a:gd name="connsiteY4" fmla="*/ 14528 h 7774219"/>
              <a:gd name="connsiteX0" fmla="*/ 5259 w 9393186"/>
              <a:gd name="connsiteY0" fmla="*/ 14528 h 7774219"/>
              <a:gd name="connsiteX1" fmla="*/ 9198044 w 9393186"/>
              <a:gd name="connsiteY1" fmla="*/ 11253 h 7774219"/>
              <a:gd name="connsiteX2" fmla="*/ 6286364 w 9393186"/>
              <a:gd name="connsiteY2" fmla="*/ 6928960 h 7774219"/>
              <a:gd name="connsiteX3" fmla="*/ 1315 w 9393186"/>
              <a:gd name="connsiteY3" fmla="*/ 6938701 h 7774219"/>
              <a:gd name="connsiteX4" fmla="*/ 5259 w 9393186"/>
              <a:gd name="connsiteY4" fmla="*/ 14528 h 7774219"/>
              <a:gd name="connsiteX0" fmla="*/ 5259 w 9458240"/>
              <a:gd name="connsiteY0" fmla="*/ 14528 h 7774219"/>
              <a:gd name="connsiteX1" fmla="*/ 9198044 w 9458240"/>
              <a:gd name="connsiteY1" fmla="*/ 11253 h 7774219"/>
              <a:gd name="connsiteX2" fmla="*/ 6286364 w 9458240"/>
              <a:gd name="connsiteY2" fmla="*/ 6928960 h 7774219"/>
              <a:gd name="connsiteX3" fmla="*/ 1315 w 9458240"/>
              <a:gd name="connsiteY3" fmla="*/ 6938701 h 7774219"/>
              <a:gd name="connsiteX4" fmla="*/ 5259 w 9458240"/>
              <a:gd name="connsiteY4" fmla="*/ 14528 h 7774219"/>
              <a:gd name="connsiteX0" fmla="*/ 5259 w 7160370"/>
              <a:gd name="connsiteY0" fmla="*/ 0 h 7759691"/>
              <a:gd name="connsiteX1" fmla="*/ 6534844 w 7160370"/>
              <a:gd name="connsiteY1" fmla="*/ 87761 h 7759691"/>
              <a:gd name="connsiteX2" fmla="*/ 6286364 w 7160370"/>
              <a:gd name="connsiteY2" fmla="*/ 6914432 h 7759691"/>
              <a:gd name="connsiteX3" fmla="*/ 1315 w 7160370"/>
              <a:gd name="connsiteY3" fmla="*/ 6924173 h 7759691"/>
              <a:gd name="connsiteX4" fmla="*/ 5259 w 7160370"/>
              <a:gd name="connsiteY4" fmla="*/ 0 h 7759691"/>
              <a:gd name="connsiteX0" fmla="*/ 5259 w 9450476"/>
              <a:gd name="connsiteY0" fmla="*/ 7614 h 7767305"/>
              <a:gd name="connsiteX1" fmla="*/ 9189798 w 9450476"/>
              <a:gd name="connsiteY1" fmla="*/ 12614 h 7767305"/>
              <a:gd name="connsiteX2" fmla="*/ 6286364 w 9450476"/>
              <a:gd name="connsiteY2" fmla="*/ 6922046 h 7767305"/>
              <a:gd name="connsiteX3" fmla="*/ 1315 w 9450476"/>
              <a:gd name="connsiteY3" fmla="*/ 6931787 h 7767305"/>
              <a:gd name="connsiteX4" fmla="*/ 5259 w 9450476"/>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767305"/>
              <a:gd name="connsiteX1" fmla="*/ 9189798 w 9189893"/>
              <a:gd name="connsiteY1" fmla="*/ 12614 h 7767305"/>
              <a:gd name="connsiteX2" fmla="*/ 6286364 w 9189893"/>
              <a:gd name="connsiteY2" fmla="*/ 6922046 h 7767305"/>
              <a:gd name="connsiteX3" fmla="*/ 1315 w 9189893"/>
              <a:gd name="connsiteY3" fmla="*/ 6931787 h 7767305"/>
              <a:gd name="connsiteX4" fmla="*/ 5259 w 9189893"/>
              <a:gd name="connsiteY4" fmla="*/ 7614 h 7767305"/>
              <a:gd name="connsiteX0" fmla="*/ 5259 w 9189893"/>
              <a:gd name="connsiteY0" fmla="*/ 7614 h 7411135"/>
              <a:gd name="connsiteX1" fmla="*/ 9189798 w 9189893"/>
              <a:gd name="connsiteY1" fmla="*/ 12614 h 7411135"/>
              <a:gd name="connsiteX2" fmla="*/ 6286364 w 9189893"/>
              <a:gd name="connsiteY2" fmla="*/ 6922046 h 7411135"/>
              <a:gd name="connsiteX3" fmla="*/ 1315 w 9189893"/>
              <a:gd name="connsiteY3" fmla="*/ 6931787 h 7411135"/>
              <a:gd name="connsiteX4" fmla="*/ 5259 w 9189893"/>
              <a:gd name="connsiteY4" fmla="*/ 7614 h 7411135"/>
              <a:gd name="connsiteX0" fmla="*/ 5259 w 9189893"/>
              <a:gd name="connsiteY0" fmla="*/ 7614 h 6944563"/>
              <a:gd name="connsiteX1" fmla="*/ 9189798 w 9189893"/>
              <a:gd name="connsiteY1" fmla="*/ 12614 h 6944563"/>
              <a:gd name="connsiteX2" fmla="*/ 6286364 w 9189893"/>
              <a:gd name="connsiteY2" fmla="*/ 6922046 h 6944563"/>
              <a:gd name="connsiteX3" fmla="*/ 1315 w 9189893"/>
              <a:gd name="connsiteY3" fmla="*/ 6931787 h 6944563"/>
              <a:gd name="connsiteX4" fmla="*/ 5259 w 9189893"/>
              <a:gd name="connsiteY4" fmla="*/ 7614 h 6944563"/>
              <a:gd name="connsiteX0" fmla="*/ 31 w 9242382"/>
              <a:gd name="connsiteY0" fmla="*/ 0 h 7061088"/>
              <a:gd name="connsiteX1" fmla="*/ 9242287 w 9242382"/>
              <a:gd name="connsiteY1" fmla="*/ 129139 h 7061088"/>
              <a:gd name="connsiteX2" fmla="*/ 6338853 w 9242382"/>
              <a:gd name="connsiteY2" fmla="*/ 7038571 h 7061088"/>
              <a:gd name="connsiteX3" fmla="*/ 53804 w 9242382"/>
              <a:gd name="connsiteY3" fmla="*/ 7048312 h 7061088"/>
              <a:gd name="connsiteX4" fmla="*/ 31 w 9242382"/>
              <a:gd name="connsiteY4" fmla="*/ 0 h 7061088"/>
              <a:gd name="connsiteX0" fmla="*/ 62079 w 9188998"/>
              <a:gd name="connsiteY0" fmla="*/ 460116 h 6933609"/>
              <a:gd name="connsiteX1" fmla="*/ 9188902 w 9188998"/>
              <a:gd name="connsiteY1" fmla="*/ 1660 h 6933609"/>
              <a:gd name="connsiteX2" fmla="*/ 6285468 w 9188998"/>
              <a:gd name="connsiteY2" fmla="*/ 6911092 h 6933609"/>
              <a:gd name="connsiteX3" fmla="*/ 419 w 9188998"/>
              <a:gd name="connsiteY3" fmla="*/ 6920833 h 6933609"/>
              <a:gd name="connsiteX4" fmla="*/ 62079 w 9188998"/>
              <a:gd name="connsiteY4" fmla="*/ 460116 h 6933609"/>
              <a:gd name="connsiteX0" fmla="*/ 31 w 9192910"/>
              <a:gd name="connsiteY0" fmla="*/ 0 h 6953501"/>
              <a:gd name="connsiteX1" fmla="*/ 9192815 w 9192910"/>
              <a:gd name="connsiteY1" fmla="*/ 21552 h 6953501"/>
              <a:gd name="connsiteX2" fmla="*/ 6289381 w 9192910"/>
              <a:gd name="connsiteY2" fmla="*/ 6930984 h 6953501"/>
              <a:gd name="connsiteX3" fmla="*/ 4332 w 9192910"/>
              <a:gd name="connsiteY3" fmla="*/ 6940725 h 6953501"/>
              <a:gd name="connsiteX4" fmla="*/ 31 w 9192910"/>
              <a:gd name="connsiteY4" fmla="*/ 0 h 6953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92910" h="6953501">
                <a:moveTo>
                  <a:pt x="31" y="0"/>
                </a:moveTo>
                <a:cubicBezTo>
                  <a:pt x="-19640" y="19664"/>
                  <a:pt x="9227234" y="-12861"/>
                  <a:pt x="9192815" y="21552"/>
                </a:cubicBezTo>
                <a:cubicBezTo>
                  <a:pt x="8252572" y="1509135"/>
                  <a:pt x="7228517" y="3682584"/>
                  <a:pt x="6289381" y="6930984"/>
                </a:cubicBezTo>
                <a:cubicBezTo>
                  <a:pt x="6281955" y="6926921"/>
                  <a:pt x="2669" y="6975871"/>
                  <a:pt x="4332" y="6940725"/>
                </a:cubicBezTo>
                <a:cubicBezTo>
                  <a:pt x="-2565" y="6955528"/>
                  <a:pt x="12252" y="10009"/>
                  <a:pt x="31" y="0"/>
                </a:cubicBezTo>
                <a:close/>
              </a:path>
            </a:pathLst>
          </a:custGeom>
          <a:solidFill>
            <a:srgbClr val="3B2E82">
              <a:alpha val="25891"/>
            </a:srgbClr>
          </a:solidFill>
        </p:spPr>
        <p:txBody>
          <a:bodyPr anchor="ctr" anchorCtr="0">
            <a:normAutofit/>
          </a:bodyPr>
          <a:lstStyle>
            <a:lvl1pPr marL="0" indent="0" algn="ctr">
              <a:buFontTx/>
              <a:buNone/>
              <a:defRPr sz="1500" baseline="0">
                <a:solidFill>
                  <a:schemeClr val="bg1"/>
                </a:solidFill>
                <a:latin typeface="MuktaMahee Regular" panose="020B0000000000000000" pitchFamily="34" charset="77"/>
              </a:defRPr>
            </a:lvl1pPr>
          </a:lstStyle>
          <a:p>
            <a:r>
              <a:rPr lang="en-US" dirty="0"/>
              <a:t>[ Insert Picture ]</a:t>
            </a:r>
          </a:p>
        </p:txBody>
      </p:sp>
      <p:sp>
        <p:nvSpPr>
          <p:cNvPr id="14" name="Picture Placeholder 24">
            <a:extLst>
              <a:ext uri="{FF2B5EF4-FFF2-40B4-BE49-F238E27FC236}">
                <a16:creationId xmlns:a16="http://schemas.microsoft.com/office/drawing/2014/main" id="{FF96A111-B266-1C4C-97BA-B52881632B7C}"/>
              </a:ext>
            </a:extLst>
          </p:cNvPr>
          <p:cNvSpPr>
            <a:spLocks noGrp="1" noChangeAspect="1"/>
          </p:cNvSpPr>
          <p:nvPr>
            <p:ph type="pic" sz="quarter" idx="17"/>
          </p:nvPr>
        </p:nvSpPr>
        <p:spPr>
          <a:xfrm>
            <a:off x="-11114" y="-80492"/>
            <a:ext cx="6354249" cy="2016383"/>
          </a:xfrm>
          <a:blipFill dpi="0" rotWithShape="1">
            <a:blip r:embed="rId2">
              <a:alphaModFix amt="27000"/>
              <a:extLst>
                <a:ext uri="{96DAC541-7B7A-43D3-8B79-37D633B846F1}">
                  <asvg:svgBlip xmlns:asvg="http://schemas.microsoft.com/office/drawing/2016/SVG/main" r:embed="rId3"/>
                </a:ext>
              </a:extLst>
            </a:blip>
            <a:srcRect/>
            <a:stretch>
              <a:fillRect/>
            </a:stretch>
          </a:blipFill>
        </p:spPr>
        <p:txBody>
          <a:bodyPr/>
          <a:lstStyle>
            <a:lvl1pPr>
              <a:defRPr>
                <a:solidFill>
                  <a:schemeClr val="tx1">
                    <a:alpha val="0"/>
                  </a:schemeClr>
                </a:solidFill>
              </a:defRPr>
            </a:lvl1pPr>
          </a:lstStyle>
          <a:p>
            <a:r>
              <a:rPr lang="en-US"/>
              <a:t>Click icon to add picture</a:t>
            </a:r>
          </a:p>
        </p:txBody>
      </p:sp>
      <p:sp>
        <p:nvSpPr>
          <p:cNvPr id="2" name="Title 1"/>
          <p:cNvSpPr>
            <a:spLocks noGrp="1"/>
          </p:cNvSpPr>
          <p:nvPr>
            <p:ph type="title"/>
          </p:nvPr>
        </p:nvSpPr>
        <p:spPr>
          <a:xfrm>
            <a:off x="426460" y="814748"/>
            <a:ext cx="7681906" cy="513659"/>
          </a:xfrm>
          <a:prstGeom prst="rect">
            <a:avLst/>
          </a:prstGeom>
        </p:spPr>
        <p:txBody>
          <a:bodyPr anchor="t" anchorCtr="0">
            <a:noAutofit/>
          </a:bodyPr>
          <a:lstStyle>
            <a:lvl1pPr>
              <a:defRPr sz="3800" b="0" i="0" kern="0" spc="100" baseline="0">
                <a:solidFill>
                  <a:schemeClr val="bg1"/>
                </a:solidFill>
                <a:latin typeface="IvyPresto Display SemiBold" panose="020B0404020101010102"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430960" y="326314"/>
            <a:ext cx="7677406" cy="293791"/>
          </a:xfrm>
          <a:prstGeom prst="rect">
            <a:avLst/>
          </a:prstGeom>
        </p:spPr>
        <p:txBody>
          <a:bodyPr anchor="t" anchorCtr="0">
            <a:noAutofit/>
          </a:bodyPr>
          <a:lstStyle>
            <a:lvl1pPr marL="0" indent="0">
              <a:buNone/>
              <a:defRPr sz="1500" b="1" kern="0" spc="20" baseline="0">
                <a:solidFill>
                  <a:schemeClr val="bg1">
                    <a:alpha val="50000"/>
                  </a:scheme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8034224" y="2935482"/>
            <a:ext cx="3414660" cy="580261"/>
          </a:xfrm>
          <a:prstGeom prst="rect">
            <a:avLst/>
          </a:prstGeom>
        </p:spPr>
        <p:txBody>
          <a:bodyPr anchor="t" anchorCtr="0">
            <a:noAutofit/>
          </a:bodyPr>
          <a:lstStyle>
            <a:lvl1pPr marL="0" indent="0" algn="r">
              <a:lnSpc>
                <a:spcPts val="3000"/>
              </a:lnSpc>
              <a:buNone/>
              <a:defRPr sz="2500" b="0" i="0" kern="0" spc="0" baseline="0">
                <a:solidFill>
                  <a:schemeClr val="tx1"/>
                </a:solidFill>
                <a:latin typeface="MuktaMahee Medium" panose="020B0000000000000000" pitchFamily="34"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9" name="Slide Number Placeholder 8"/>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18" name="Text Placeholder 17">
            <a:extLst>
              <a:ext uri="{FF2B5EF4-FFF2-40B4-BE49-F238E27FC236}">
                <a16:creationId xmlns:a16="http://schemas.microsoft.com/office/drawing/2014/main" id="{AB857902-7C07-AB4B-926B-5D21B323C397}"/>
              </a:ext>
            </a:extLst>
          </p:cNvPr>
          <p:cNvSpPr>
            <a:spLocks noGrp="1"/>
          </p:cNvSpPr>
          <p:nvPr>
            <p:ph type="body" sz="quarter" idx="14"/>
          </p:nvPr>
        </p:nvSpPr>
        <p:spPr>
          <a:xfrm>
            <a:off x="8034224" y="3970938"/>
            <a:ext cx="3414660" cy="1301043"/>
          </a:xfrm>
          <a:prstGeom prst="rect">
            <a:avLst/>
          </a:prstGeom>
        </p:spPr>
        <p:txBody>
          <a:bodyPr>
            <a:noAutofit/>
          </a:bodyPr>
          <a:lstStyle>
            <a:lvl1pPr marL="0" indent="0" algn="r">
              <a:lnSpc>
                <a:spcPts val="2600"/>
              </a:lnSpc>
              <a:spcBef>
                <a:spcPts val="0"/>
              </a:spcBef>
              <a:buFontTx/>
              <a:buNone/>
              <a:defRPr sz="1600" kern="0" spc="10" baseline="0">
                <a:solidFill>
                  <a:schemeClr val="tx1"/>
                </a:solidFill>
                <a:latin typeface="IvyPresto Text" panose="020B0404020101010102" pitchFamily="34" charset="0"/>
              </a:defRPr>
            </a:lvl1pPr>
          </a:lstStyle>
          <a:p>
            <a:pPr lvl="0"/>
            <a:r>
              <a:rPr lang="en-US"/>
              <a:t>Click to edit Master text styles</a:t>
            </a:r>
          </a:p>
        </p:txBody>
      </p:sp>
      <p:sp>
        <p:nvSpPr>
          <p:cNvPr id="16" name="Picture Placeholder 12">
            <a:extLst>
              <a:ext uri="{FF2B5EF4-FFF2-40B4-BE49-F238E27FC236}">
                <a16:creationId xmlns:a16="http://schemas.microsoft.com/office/drawing/2014/main" id="{5B38AF0F-1B78-C244-9761-6E35E5C56DE2}"/>
              </a:ext>
            </a:extLst>
          </p:cNvPr>
          <p:cNvSpPr>
            <a:spLocks noGrp="1" noChangeAspect="1"/>
          </p:cNvSpPr>
          <p:nvPr>
            <p:ph type="pic" sz="quarter" idx="16" hasCustomPrompt="1"/>
          </p:nvPr>
        </p:nvSpPr>
        <p:spPr>
          <a:xfrm>
            <a:off x="501197" y="6102003"/>
            <a:ext cx="1516740" cy="264328"/>
          </a:xfrm>
          <a:blipFill dpi="0" rotWithShape="1">
            <a:blip r:embed="rId4">
              <a:alphaModFix amt="50000"/>
            </a:blip>
            <a:srcRect/>
            <a:stretch>
              <a:fillRect/>
            </a:stretch>
          </a:blipFill>
        </p:spPr>
        <p:txBody>
          <a:bodyPr/>
          <a:lstStyle>
            <a:lvl1pPr>
              <a:defRPr>
                <a:solidFill>
                  <a:schemeClr val="tx1">
                    <a:alpha val="0"/>
                  </a:schemeClr>
                </a:solidFill>
              </a:defRPr>
            </a:lvl1pPr>
          </a:lstStyle>
          <a:p>
            <a:r>
              <a:rPr lang="en-US" dirty="0"/>
              <a:t>Logo</a:t>
            </a:r>
          </a:p>
        </p:txBody>
      </p:sp>
    </p:spTree>
    <p:extLst>
      <p:ext uri="{BB962C8B-B14F-4D97-AF65-F5344CB8AC3E}">
        <p14:creationId xmlns:p14="http://schemas.microsoft.com/office/powerpoint/2010/main" val="3621967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8">
            <a:extLst>
              <a:ext uri="{FF2B5EF4-FFF2-40B4-BE49-F238E27FC236}">
                <a16:creationId xmlns:a16="http://schemas.microsoft.com/office/drawing/2014/main" id="{422E2BA7-ED1C-CB44-A533-D08C35AF587D}"/>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
        <p:nvSpPr>
          <p:cNvPr id="8" name="Title 1">
            <a:extLst>
              <a:ext uri="{FF2B5EF4-FFF2-40B4-BE49-F238E27FC236}">
                <a16:creationId xmlns:a16="http://schemas.microsoft.com/office/drawing/2014/main" id="{D8B6D334-E4B5-F142-B852-9C734F11C150}"/>
              </a:ext>
            </a:extLst>
          </p:cNvPr>
          <p:cNvSpPr>
            <a:spLocks noGrp="1"/>
          </p:cNvSpPr>
          <p:nvPr>
            <p:ph type="title"/>
          </p:nvPr>
        </p:nvSpPr>
        <p:spPr>
          <a:xfrm>
            <a:off x="426460" y="814748"/>
            <a:ext cx="11353282" cy="513659"/>
          </a:xfrm>
          <a:prstGeom prst="rect">
            <a:avLst/>
          </a:prstGeom>
        </p:spPr>
        <p:txBody>
          <a:bodyPr anchor="t" anchorCtr="0">
            <a:noAutofit/>
          </a:bodyPr>
          <a:lstStyle>
            <a:lvl1pPr>
              <a:defRPr sz="3800" b="0" i="0" kern="0" spc="100" baseline="0">
                <a:solidFill>
                  <a:schemeClr val="tx1"/>
                </a:solidFill>
                <a:latin typeface="IvyPresto Display SemiBold" panose="020B0404020101010102" pitchFamily="34" charset="0"/>
              </a:defRPr>
            </a:lvl1pPr>
          </a:lstStyle>
          <a:p>
            <a:r>
              <a:rPr lang="en-US"/>
              <a:t>Click to edit Master title style</a:t>
            </a:r>
            <a:endParaRPr lang="en-US" dirty="0"/>
          </a:p>
        </p:txBody>
      </p:sp>
      <p:sp>
        <p:nvSpPr>
          <p:cNvPr id="9" name="Text Placeholder 2">
            <a:extLst>
              <a:ext uri="{FF2B5EF4-FFF2-40B4-BE49-F238E27FC236}">
                <a16:creationId xmlns:a16="http://schemas.microsoft.com/office/drawing/2014/main" id="{3334F7AB-BA8E-9948-BFE6-E9279EBC83BA}"/>
              </a:ext>
            </a:extLst>
          </p:cNvPr>
          <p:cNvSpPr>
            <a:spLocks noGrp="1"/>
          </p:cNvSpPr>
          <p:nvPr>
            <p:ph type="body" idx="1"/>
          </p:nvPr>
        </p:nvSpPr>
        <p:spPr>
          <a:xfrm>
            <a:off x="430960" y="334552"/>
            <a:ext cx="11348782" cy="293791"/>
          </a:xfrm>
          <a:prstGeom prst="rect">
            <a:avLst/>
          </a:prstGeom>
        </p:spPr>
        <p:txBody>
          <a:bodyPr anchor="t" anchorCtr="0">
            <a:noAutofit/>
          </a:bodyPr>
          <a:lstStyle>
            <a:lvl1pPr marL="0" indent="0">
              <a:buNone/>
              <a:defRPr sz="1500" b="1" kern="0" spc="20" baseline="0">
                <a:solidFill>
                  <a:srgbClr val="F7543D">
                    <a:alpha val="50000"/>
                  </a:srgbClr>
                </a:solidFill>
                <a:latin typeface="IvyPresto Display" panose="020B0404020101010102"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30651470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5" name="Slide Number Placeholder 8">
            <a:extLst>
              <a:ext uri="{FF2B5EF4-FFF2-40B4-BE49-F238E27FC236}">
                <a16:creationId xmlns:a16="http://schemas.microsoft.com/office/drawing/2014/main" id="{8AFC3F8F-4187-9444-AAB0-E41BA9C093E8}"/>
              </a:ext>
            </a:extLst>
          </p:cNvPr>
          <p:cNvSpPr>
            <a:spLocks noGrp="1"/>
          </p:cNvSpPr>
          <p:nvPr>
            <p:ph type="sldNum" sz="quarter" idx="12"/>
          </p:nvPr>
        </p:nvSpPr>
        <p:spPr>
          <a:xfrm>
            <a:off x="10102171" y="6158274"/>
            <a:ext cx="1677571" cy="365125"/>
          </a:xfrm>
        </p:spPr>
        <p:txBody>
          <a:bodyPr anchor="t" anchorCtr="0"/>
          <a:lstStyle>
            <a:lvl1pPr>
              <a:defRPr baseline="0">
                <a:solidFill>
                  <a:schemeClr val="tx1"/>
                </a:solidFill>
              </a:defRPr>
            </a:lvl1pPr>
          </a:lstStyle>
          <a:p>
            <a:fld id="{A738FFEA-31A8-2A45-BE95-11B41D2245F5}" type="slidenum">
              <a:rPr lang="en-US" smtClean="0"/>
              <a:pPr/>
              <a:t>‹#›</a:t>
            </a:fld>
            <a:endParaRPr lang="en-US" dirty="0"/>
          </a:p>
        </p:txBody>
      </p:sp>
    </p:spTree>
    <p:extLst>
      <p:ext uri="{BB962C8B-B14F-4D97-AF65-F5344CB8AC3E}">
        <p14:creationId xmlns:p14="http://schemas.microsoft.com/office/powerpoint/2010/main" val="7643361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2C10AAB-0A7C-9D48-81EF-4D8B643B7684}"/>
              </a:ext>
            </a:extLst>
          </p:cNvPr>
          <p:cNvPicPr>
            <a:picLocks noChangeAspect="1"/>
          </p:cNvPicPr>
          <p:nvPr userDrawn="1"/>
        </p:nvPicPr>
        <p:blipFill>
          <a:blip r:embed="rId2"/>
          <a:stretch>
            <a:fillRect/>
          </a:stretch>
        </p:blipFill>
        <p:spPr>
          <a:xfrm>
            <a:off x="0" y="0"/>
            <a:ext cx="12211267" cy="6876000"/>
          </a:xfrm>
          <a:prstGeom prst="rect">
            <a:avLst/>
          </a:prstGeom>
        </p:spPr>
      </p:pic>
      <p:sp>
        <p:nvSpPr>
          <p:cNvPr id="2" name="Title 1"/>
          <p:cNvSpPr>
            <a:spLocks noGrp="1"/>
          </p:cNvSpPr>
          <p:nvPr>
            <p:ph type="ctrTitle" hasCustomPrompt="1"/>
          </p:nvPr>
        </p:nvSpPr>
        <p:spPr>
          <a:xfrm>
            <a:off x="6613509" y="3080340"/>
            <a:ext cx="5213496" cy="723601"/>
          </a:xfrm>
          <a:prstGeom prst="rect">
            <a:avLst/>
          </a:prstGeom>
        </p:spPr>
        <p:txBody>
          <a:bodyPr anchor="ctr" anchorCtr="0">
            <a:noAutofit/>
          </a:bodyPr>
          <a:lstStyle>
            <a:lvl1pPr algn="r">
              <a:lnSpc>
                <a:spcPts val="5900"/>
              </a:lnSpc>
              <a:defRPr sz="4900" b="0" i="0" kern="0" spc="200" baseline="0">
                <a:solidFill>
                  <a:schemeClr val="bg1"/>
                </a:solidFill>
                <a:latin typeface="IvyPresto Display SemiBold" panose="020B0404020101010102" pitchFamily="34" charset="0"/>
              </a:defRPr>
            </a:lvl1pPr>
          </a:lstStyle>
          <a:p>
            <a:r>
              <a:rPr lang="en-US" dirty="0"/>
              <a:t>Click to Add</a:t>
            </a:r>
            <a:br>
              <a:rPr lang="en-US" dirty="0"/>
            </a:br>
            <a:r>
              <a:rPr lang="en-US" dirty="0"/>
              <a:t>End Message</a:t>
            </a:r>
          </a:p>
        </p:txBody>
      </p:sp>
    </p:spTree>
    <p:extLst>
      <p:ext uri="{BB962C8B-B14F-4D97-AF65-F5344CB8AC3E}">
        <p14:creationId xmlns:p14="http://schemas.microsoft.com/office/powerpoint/2010/main" val="37005212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14DEE-54F8-445A-8493-8D6AEAF4735C}"/>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5D8C90B0-6E00-4339-B164-EFC6F50F3F9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B8B3230-4263-4F25-A2A7-CDFC27D0118C}"/>
              </a:ext>
            </a:extLst>
          </p:cNvPr>
          <p:cNvSpPr>
            <a:spLocks noGrp="1"/>
          </p:cNvSpPr>
          <p:nvPr>
            <p:ph type="dt" sz="half" idx="10"/>
          </p:nvPr>
        </p:nvSpPr>
        <p:spPr/>
        <p:txBody>
          <a:bodyPr/>
          <a:lstStyle/>
          <a:p>
            <a:fld id="{2F5FAA4D-076F-4546-AC7C-880689CDFC74}" type="datetime1">
              <a:rPr lang="en-CA" smtClean="0"/>
              <a:t>2024-06-20</a:t>
            </a:fld>
            <a:endParaRPr lang="en-CA"/>
          </a:p>
        </p:txBody>
      </p:sp>
      <p:sp>
        <p:nvSpPr>
          <p:cNvPr id="5" name="Footer Placeholder 4">
            <a:extLst>
              <a:ext uri="{FF2B5EF4-FFF2-40B4-BE49-F238E27FC236}">
                <a16:creationId xmlns:a16="http://schemas.microsoft.com/office/drawing/2014/main" id="{BFFF3F8B-C642-4460-A50A-0DB0778878C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E3B347E-0B69-4DE2-A626-FCEC157ECDC7}"/>
              </a:ext>
            </a:extLst>
          </p:cNvPr>
          <p:cNvSpPr>
            <a:spLocks noGrp="1"/>
          </p:cNvSpPr>
          <p:nvPr>
            <p:ph type="sldNum" sz="quarter" idx="12"/>
          </p:nvPr>
        </p:nvSpPr>
        <p:spPr/>
        <p:txBody>
          <a:bodyPr/>
          <a:lstStyle/>
          <a:p>
            <a:fld id="{4D92EB4B-722A-417A-874E-D077DFB80C4E}" type="slidenum">
              <a:rPr lang="en-CA" smtClean="0"/>
              <a:t>‹#›</a:t>
            </a:fld>
            <a:endParaRPr lang="en-CA"/>
          </a:p>
        </p:txBody>
      </p:sp>
    </p:spTree>
    <p:extLst>
      <p:ext uri="{BB962C8B-B14F-4D97-AF65-F5344CB8AC3E}">
        <p14:creationId xmlns:p14="http://schemas.microsoft.com/office/powerpoint/2010/main" val="2394818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BF5822-3420-C3B0-2452-3544F80002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8CE080-FFA5-0B31-A48E-A3BB773890E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3626-D423-25A0-688B-7B2A240F3715}"/>
              </a:ext>
            </a:extLst>
          </p:cNvPr>
          <p:cNvSpPr>
            <a:spLocks noGrp="1"/>
          </p:cNvSpPr>
          <p:nvPr>
            <p:ph type="dt" sz="half" idx="10"/>
          </p:nvPr>
        </p:nvSpPr>
        <p:spPr/>
        <p:txBody>
          <a:bodyPr/>
          <a:lstStyle/>
          <a:p>
            <a:fld id="{4F5D3A26-51FA-1344-AEE2-154FE780CA73}" type="datetimeFigureOut">
              <a:rPr lang="en-US" smtClean="0"/>
              <a:t>6/20/2024</a:t>
            </a:fld>
            <a:endParaRPr lang="en-US"/>
          </a:p>
        </p:txBody>
      </p:sp>
      <p:sp>
        <p:nvSpPr>
          <p:cNvPr id="5" name="Footer Placeholder 4">
            <a:extLst>
              <a:ext uri="{FF2B5EF4-FFF2-40B4-BE49-F238E27FC236}">
                <a16:creationId xmlns:a16="http://schemas.microsoft.com/office/drawing/2014/main" id="{5A4AA8A7-3837-791D-8870-15CAF3B53F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6FC41A-16D7-0A1F-1646-82A3D86171E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4192851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0D9F-B06C-787E-63E7-4D8FA1811F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E16FFA-578F-2D34-6BAF-3E10F94DFD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E9FC44-A906-716F-4C70-DCF7D6BDED7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1500F3B-337F-8646-4265-A8E860131359}"/>
              </a:ext>
            </a:extLst>
          </p:cNvPr>
          <p:cNvSpPr>
            <a:spLocks noGrp="1"/>
          </p:cNvSpPr>
          <p:nvPr>
            <p:ph type="dt" sz="half" idx="10"/>
          </p:nvPr>
        </p:nvSpPr>
        <p:spPr/>
        <p:txBody>
          <a:bodyPr/>
          <a:lstStyle/>
          <a:p>
            <a:fld id="{4F5D3A26-51FA-1344-AEE2-154FE780CA73}" type="datetimeFigureOut">
              <a:rPr lang="en-US" smtClean="0"/>
              <a:t>6/20/2024</a:t>
            </a:fld>
            <a:endParaRPr lang="en-US"/>
          </a:p>
        </p:txBody>
      </p:sp>
      <p:sp>
        <p:nvSpPr>
          <p:cNvPr id="6" name="Footer Placeholder 5">
            <a:extLst>
              <a:ext uri="{FF2B5EF4-FFF2-40B4-BE49-F238E27FC236}">
                <a16:creationId xmlns:a16="http://schemas.microsoft.com/office/drawing/2014/main" id="{6DC7D1BB-52A6-8D27-55F6-DCEC2BD764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9989DA-406E-B9E7-65EF-73BEFBCCF0BE}"/>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875633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EB6A5-3B4D-8B26-29F7-D994A76A0AC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0AB528-AE53-91A2-0917-B6F28E528B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23E3E-DC54-3253-2617-BA9CF6A64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085803-8FB0-719E-33D9-701D065B7F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B6327A5-3846-8693-890C-3DEB272323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DFB6BD-E400-4409-04D7-2F22B67860B8}"/>
              </a:ext>
            </a:extLst>
          </p:cNvPr>
          <p:cNvSpPr>
            <a:spLocks noGrp="1"/>
          </p:cNvSpPr>
          <p:nvPr>
            <p:ph type="dt" sz="half" idx="10"/>
          </p:nvPr>
        </p:nvSpPr>
        <p:spPr/>
        <p:txBody>
          <a:bodyPr/>
          <a:lstStyle/>
          <a:p>
            <a:fld id="{4F5D3A26-51FA-1344-AEE2-154FE780CA73}" type="datetimeFigureOut">
              <a:rPr lang="en-US" smtClean="0"/>
              <a:t>6/20/2024</a:t>
            </a:fld>
            <a:endParaRPr lang="en-US"/>
          </a:p>
        </p:txBody>
      </p:sp>
      <p:sp>
        <p:nvSpPr>
          <p:cNvPr id="8" name="Footer Placeholder 7">
            <a:extLst>
              <a:ext uri="{FF2B5EF4-FFF2-40B4-BE49-F238E27FC236}">
                <a16:creationId xmlns:a16="http://schemas.microsoft.com/office/drawing/2014/main" id="{C0B9ED74-F38D-F504-5215-52D83241C7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F4862-395A-1779-279C-3C841B520503}"/>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681139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BE14D-2A16-604E-199E-A43BC11B2C6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C37209A-0DD7-CA41-3B41-897A6793BB12}"/>
              </a:ext>
            </a:extLst>
          </p:cNvPr>
          <p:cNvSpPr>
            <a:spLocks noGrp="1"/>
          </p:cNvSpPr>
          <p:nvPr>
            <p:ph type="dt" sz="half" idx="10"/>
          </p:nvPr>
        </p:nvSpPr>
        <p:spPr/>
        <p:txBody>
          <a:bodyPr/>
          <a:lstStyle/>
          <a:p>
            <a:fld id="{4F5D3A26-51FA-1344-AEE2-154FE780CA73}" type="datetimeFigureOut">
              <a:rPr lang="en-US" smtClean="0"/>
              <a:t>6/20/2024</a:t>
            </a:fld>
            <a:endParaRPr lang="en-US"/>
          </a:p>
        </p:txBody>
      </p:sp>
      <p:sp>
        <p:nvSpPr>
          <p:cNvPr id="4" name="Footer Placeholder 3">
            <a:extLst>
              <a:ext uri="{FF2B5EF4-FFF2-40B4-BE49-F238E27FC236}">
                <a16:creationId xmlns:a16="http://schemas.microsoft.com/office/drawing/2014/main" id="{C715F745-730B-4269-CB28-E2B43EFE1C1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9944EA-E6BA-BA0E-0786-A94905605CAD}"/>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685917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342025-567A-771D-20A5-0A9D3618A9B8}"/>
              </a:ext>
            </a:extLst>
          </p:cNvPr>
          <p:cNvSpPr>
            <a:spLocks noGrp="1"/>
          </p:cNvSpPr>
          <p:nvPr>
            <p:ph type="dt" sz="half" idx="10"/>
          </p:nvPr>
        </p:nvSpPr>
        <p:spPr/>
        <p:txBody>
          <a:bodyPr/>
          <a:lstStyle/>
          <a:p>
            <a:fld id="{4F5D3A26-51FA-1344-AEE2-154FE780CA73}" type="datetimeFigureOut">
              <a:rPr lang="en-US" smtClean="0"/>
              <a:t>6/20/2024</a:t>
            </a:fld>
            <a:endParaRPr lang="en-US"/>
          </a:p>
        </p:txBody>
      </p:sp>
      <p:sp>
        <p:nvSpPr>
          <p:cNvPr id="3" name="Footer Placeholder 2">
            <a:extLst>
              <a:ext uri="{FF2B5EF4-FFF2-40B4-BE49-F238E27FC236}">
                <a16:creationId xmlns:a16="http://schemas.microsoft.com/office/drawing/2014/main" id="{2C5BEECB-8C30-20C3-3FF0-96A932556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6BF557-42A6-A888-3FED-95473370389F}"/>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1865078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A2E8F-4761-F6A9-4B89-A62176AA3B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091E63A-370C-01B2-8D3B-7164E6B83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BB8C3E-39DB-C343-2D8E-9718D913B2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4EE4CB-9BC2-3F53-3B21-632815C3BF71}"/>
              </a:ext>
            </a:extLst>
          </p:cNvPr>
          <p:cNvSpPr>
            <a:spLocks noGrp="1"/>
          </p:cNvSpPr>
          <p:nvPr>
            <p:ph type="dt" sz="half" idx="10"/>
          </p:nvPr>
        </p:nvSpPr>
        <p:spPr/>
        <p:txBody>
          <a:bodyPr/>
          <a:lstStyle/>
          <a:p>
            <a:fld id="{4F5D3A26-51FA-1344-AEE2-154FE780CA73}" type="datetimeFigureOut">
              <a:rPr lang="en-US" smtClean="0"/>
              <a:t>6/20/2024</a:t>
            </a:fld>
            <a:endParaRPr lang="en-US"/>
          </a:p>
        </p:txBody>
      </p:sp>
      <p:sp>
        <p:nvSpPr>
          <p:cNvPr id="6" name="Footer Placeholder 5">
            <a:extLst>
              <a:ext uri="{FF2B5EF4-FFF2-40B4-BE49-F238E27FC236}">
                <a16:creationId xmlns:a16="http://schemas.microsoft.com/office/drawing/2014/main" id="{2798F3F1-0969-CBA9-10B0-D427BC273A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2CD1EC-EF68-7391-5D10-36CEA15E20CB}"/>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61563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1C357-C477-4D8C-9F68-A6C61F4E1D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491B2BA-1921-B2C2-D3FD-998749C6D8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2AC1A1-EE24-6046-97EA-B66E83E6A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BC6C492-CF9D-AE27-4F35-3D99793BEDE5}"/>
              </a:ext>
            </a:extLst>
          </p:cNvPr>
          <p:cNvSpPr>
            <a:spLocks noGrp="1"/>
          </p:cNvSpPr>
          <p:nvPr>
            <p:ph type="dt" sz="half" idx="10"/>
          </p:nvPr>
        </p:nvSpPr>
        <p:spPr/>
        <p:txBody>
          <a:bodyPr/>
          <a:lstStyle/>
          <a:p>
            <a:fld id="{4F5D3A26-51FA-1344-AEE2-154FE780CA73}" type="datetimeFigureOut">
              <a:rPr lang="en-US" smtClean="0"/>
              <a:t>6/20/2024</a:t>
            </a:fld>
            <a:endParaRPr lang="en-US"/>
          </a:p>
        </p:txBody>
      </p:sp>
      <p:sp>
        <p:nvSpPr>
          <p:cNvPr id="6" name="Footer Placeholder 5">
            <a:extLst>
              <a:ext uri="{FF2B5EF4-FFF2-40B4-BE49-F238E27FC236}">
                <a16:creationId xmlns:a16="http://schemas.microsoft.com/office/drawing/2014/main" id="{765BC03E-88B0-13ED-00ED-EDD60D28E56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AD38CC-0AC2-06E5-6816-87EE29FCD132}"/>
              </a:ext>
            </a:extLst>
          </p:cNvPr>
          <p:cNvSpPr>
            <a:spLocks noGrp="1"/>
          </p:cNvSpPr>
          <p:nvPr>
            <p:ph type="sldNum" sz="quarter" idx="12"/>
          </p:nvPr>
        </p:nvSpPr>
        <p:spPr/>
        <p:txBody>
          <a:bodyPr/>
          <a:lstStyle/>
          <a:p>
            <a:fld id="{774FDA4E-80C6-E64E-895E-EC4C8BAF3D0C}" type="slidenum">
              <a:rPr lang="en-US" smtClean="0"/>
              <a:t>‹#›</a:t>
            </a:fld>
            <a:endParaRPr lang="en-US"/>
          </a:p>
        </p:txBody>
      </p:sp>
    </p:spTree>
    <p:extLst>
      <p:ext uri="{BB962C8B-B14F-4D97-AF65-F5344CB8AC3E}">
        <p14:creationId xmlns:p14="http://schemas.microsoft.com/office/powerpoint/2010/main" val="3741430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2.jp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627C30-D851-ED2B-57E2-9F5C65A5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B1B72D-3792-34D4-B7D2-ED32B49FA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584BF3-3C4F-A164-8E35-3A732F5CC3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5D3A26-51FA-1344-AEE2-154FE780CA73}" type="datetimeFigureOut">
              <a:rPr lang="en-US" smtClean="0"/>
              <a:t>6/20/2024</a:t>
            </a:fld>
            <a:endParaRPr lang="en-US"/>
          </a:p>
        </p:txBody>
      </p:sp>
      <p:sp>
        <p:nvSpPr>
          <p:cNvPr id="5" name="Footer Placeholder 4">
            <a:extLst>
              <a:ext uri="{FF2B5EF4-FFF2-40B4-BE49-F238E27FC236}">
                <a16:creationId xmlns:a16="http://schemas.microsoft.com/office/drawing/2014/main" id="{F39DADBE-1479-F8B2-FB32-00958B9E34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E9A473-8E4C-DD32-5797-008611A803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FDA4E-80C6-E64E-895E-EC4C8BAF3D0C}" type="slidenum">
              <a:rPr lang="en-US" smtClean="0"/>
              <a:t>‹#›</a:t>
            </a:fld>
            <a:endParaRPr lang="en-US"/>
          </a:p>
        </p:txBody>
      </p:sp>
    </p:spTree>
    <p:extLst>
      <p:ext uri="{BB962C8B-B14F-4D97-AF65-F5344CB8AC3E}">
        <p14:creationId xmlns:p14="http://schemas.microsoft.com/office/powerpoint/2010/main" val="155147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6D4E53-08BA-BE42-A02F-58E2BBD69C70}"/>
              </a:ext>
            </a:extLst>
          </p:cNvPr>
          <p:cNvPicPr>
            <a:picLocks noChangeAspect="1"/>
          </p:cNvPicPr>
          <p:nvPr userDrawn="1"/>
        </p:nvPicPr>
        <p:blipFill>
          <a:blip r:embed="rId16"/>
          <a:stretch>
            <a:fillRect/>
          </a:stretch>
        </p:blipFill>
        <p:spPr>
          <a:xfrm>
            <a:off x="-11792" y="8164"/>
            <a:ext cx="12179300" cy="6858000"/>
          </a:xfrm>
          <a:prstGeom prst="rect">
            <a:avLst/>
          </a:prstGeom>
        </p:spPr>
      </p:pic>
      <p:sp>
        <p:nvSpPr>
          <p:cNvPr id="2" name="Title Placeholder 1"/>
          <p:cNvSpPr>
            <a:spLocks noGrp="1"/>
          </p:cNvSpPr>
          <p:nvPr>
            <p:ph type="title"/>
          </p:nvPr>
        </p:nvSpPr>
        <p:spPr>
          <a:xfrm>
            <a:off x="421822" y="816430"/>
            <a:ext cx="10515600" cy="644978"/>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6" name="Slide Number Placeholder 5"/>
          <p:cNvSpPr>
            <a:spLocks noGrp="1"/>
          </p:cNvSpPr>
          <p:nvPr>
            <p:ph type="sldNum" sz="quarter" idx="4"/>
          </p:nvPr>
        </p:nvSpPr>
        <p:spPr>
          <a:xfrm>
            <a:off x="9059636" y="6108471"/>
            <a:ext cx="2743200" cy="365125"/>
          </a:xfrm>
          <a:prstGeom prst="rect">
            <a:avLst/>
          </a:prstGeom>
        </p:spPr>
        <p:txBody>
          <a:bodyPr vert="horz" lIns="91440" tIns="45720" rIns="91440" bIns="45720" rtlCol="0" anchor="ctr"/>
          <a:lstStyle>
            <a:lvl1pPr algn="r">
              <a:defRPr sz="1200" baseline="0">
                <a:solidFill>
                  <a:schemeClr val="tx1"/>
                </a:solidFill>
              </a:defRPr>
            </a:lvl1pPr>
          </a:lstStyle>
          <a:p>
            <a:fld id="{A738FFEA-31A8-2A45-BE95-11B41D2245F5}" type="slidenum">
              <a:rPr lang="en-US" smtClean="0"/>
              <a:pPr/>
              <a:t>‹#›</a:t>
            </a:fld>
            <a:endParaRPr lang="en-US"/>
          </a:p>
        </p:txBody>
      </p:sp>
      <p:sp>
        <p:nvSpPr>
          <p:cNvPr id="10" name="Text Placeholder 9">
            <a:extLst>
              <a:ext uri="{FF2B5EF4-FFF2-40B4-BE49-F238E27FC236}">
                <a16:creationId xmlns:a16="http://schemas.microsoft.com/office/drawing/2014/main" id="{AF857D11-A882-A947-9FD3-680E8241CE37}"/>
              </a:ext>
            </a:extLst>
          </p:cNvPr>
          <p:cNvSpPr>
            <a:spLocks noGrp="1"/>
          </p:cNvSpPr>
          <p:nvPr>
            <p:ph type="body" idx="1"/>
          </p:nvPr>
        </p:nvSpPr>
        <p:spPr>
          <a:xfrm>
            <a:off x="838200" y="2687181"/>
            <a:ext cx="10099222" cy="19909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9717198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7" r:id="rId14"/>
  </p:sldLayoutIdLst>
  <p:hf hdr="0" ftr="0"/>
  <p:txStyles>
    <p:titleStyle>
      <a:lvl1pPr algn="l" defTabSz="914400" rtl="0" eaLnBrk="1" latinLnBrk="0" hangingPunct="1">
        <a:lnSpc>
          <a:spcPct val="90000"/>
        </a:lnSpc>
        <a:spcBef>
          <a:spcPct val="0"/>
        </a:spcBef>
        <a:buNone/>
        <a:defRPr sz="3800" b="1" i="0" kern="0" spc="100" baseline="0">
          <a:solidFill>
            <a:schemeClr val="tx1"/>
          </a:solidFill>
          <a:latin typeface="IvyPresto Display" panose="020B0404020101010102" pitchFamily="34" charset="0"/>
          <a:ea typeface="+mj-ea"/>
          <a:cs typeface="+mj-cs"/>
        </a:defRPr>
      </a:lvl1pPr>
    </p:titleStyle>
    <p:bodyStyle>
      <a:lvl1pPr marL="0" indent="0" algn="l" defTabSz="914400" rtl="0" eaLnBrk="1" latinLnBrk="0" hangingPunct="1">
        <a:lnSpc>
          <a:spcPts val="3000"/>
        </a:lnSpc>
        <a:spcBef>
          <a:spcPts val="1000"/>
        </a:spcBef>
        <a:buFontTx/>
        <a:buNone/>
        <a:defRPr sz="2500" kern="0" spc="100" baseline="0">
          <a:solidFill>
            <a:schemeClr val="tx1"/>
          </a:solidFill>
          <a:latin typeface="MuktaMahee Light" panose="020B0000000000000000" pitchFamily="34" charset="77"/>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26.xml"/><Relationship Id="rId6" Type="http://schemas.openxmlformats.org/officeDocument/2006/relationships/image" Target="../media/image20.jpg"/><Relationship Id="rId5" Type="http://schemas.openxmlformats.org/officeDocument/2006/relationships/image" Target="../media/image19.jpeg"/><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Housekeeping</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10 – Ending the Relationship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a:t>
            </a:fld>
            <a:endParaRPr lang="en-US" dirty="0"/>
          </a:p>
        </p:txBody>
      </p:sp>
      <p:sp>
        <p:nvSpPr>
          <p:cNvPr id="8" name="Text Placeholder 6">
            <a:extLst>
              <a:ext uri="{FF2B5EF4-FFF2-40B4-BE49-F238E27FC236}">
                <a16:creationId xmlns:a16="http://schemas.microsoft.com/office/drawing/2014/main" id="{321B9E27-44B8-C56C-1AA3-29ED1DFD028D}"/>
              </a:ext>
            </a:extLst>
          </p:cNvPr>
          <p:cNvSpPr txBox="1">
            <a:spLocks/>
          </p:cNvSpPr>
          <p:nvPr/>
        </p:nvSpPr>
        <p:spPr>
          <a:xfrm>
            <a:off x="426460" y="1514812"/>
            <a:ext cx="6083123" cy="4873462"/>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1200"/>
              </a:spcAft>
              <a:buFont typeface="Arial" panose="020B0604020202020204" pitchFamily="34" charset="0"/>
              <a:buChar char="•"/>
            </a:pPr>
            <a:r>
              <a:rPr lang="en-US" sz="2000" dirty="0"/>
              <a:t>Please mute yourself if you are not speaking. </a:t>
            </a:r>
          </a:p>
          <a:p>
            <a:pPr marL="342900" indent="-342900">
              <a:spcAft>
                <a:spcPts val="1200"/>
              </a:spcAft>
              <a:buFont typeface="Arial" panose="020B0604020202020204" pitchFamily="34" charset="0"/>
              <a:buChar char="•"/>
            </a:pPr>
            <a:r>
              <a:rPr lang="en-US" sz="2000" dirty="0"/>
              <a:t>Feel free to include your pronouns in your Zoom Name.</a:t>
            </a:r>
          </a:p>
          <a:p>
            <a:pPr marL="342900" indent="-342900">
              <a:spcAft>
                <a:spcPts val="1200"/>
              </a:spcAft>
              <a:buFont typeface="Arial" panose="020B0604020202020204" pitchFamily="34" charset="0"/>
              <a:buChar char="•"/>
            </a:pPr>
            <a:r>
              <a:rPr lang="en-US" sz="2000" dirty="0"/>
              <a:t>Use Zoom reaction tools, chat box, hands up, etc.</a:t>
            </a:r>
          </a:p>
          <a:p>
            <a:pPr marL="342900" indent="-342900">
              <a:spcAft>
                <a:spcPts val="1200"/>
              </a:spcAft>
              <a:buFont typeface="Arial" panose="020B0604020202020204" pitchFamily="34" charset="0"/>
              <a:buChar char="•"/>
            </a:pPr>
            <a:r>
              <a:rPr lang="en-US" sz="2000" dirty="0"/>
              <a:t>Be prepared to have video on at all times; as such, please be appropriately dressed and limit distractions.</a:t>
            </a:r>
          </a:p>
          <a:p>
            <a:pPr marL="342900" indent="-342900">
              <a:spcAft>
                <a:spcPts val="1200"/>
              </a:spcAft>
              <a:buFont typeface="Arial" panose="020B0604020202020204" pitchFamily="34" charset="0"/>
              <a:buChar char="•"/>
            </a:pPr>
            <a:r>
              <a:rPr lang="en-US" sz="2000" dirty="0"/>
              <a:t>Contribute to the conversations out loud and in the chat box.</a:t>
            </a:r>
          </a:p>
          <a:p>
            <a:pPr marL="342900" indent="-342900">
              <a:spcAft>
                <a:spcPts val="1200"/>
              </a:spcAft>
              <a:buFont typeface="Arial" panose="020B0604020202020204" pitchFamily="34" charset="0"/>
              <a:buChar char="•"/>
            </a:pPr>
            <a:r>
              <a:rPr lang="en-US" sz="2000" dirty="0"/>
              <a:t>If someone has already shared what you were going to say, lower your hand and put “agree” in the chat.</a:t>
            </a:r>
          </a:p>
        </p:txBody>
      </p:sp>
    </p:spTree>
    <p:extLst>
      <p:ext uri="{BB962C8B-B14F-4D97-AF65-F5344CB8AC3E}">
        <p14:creationId xmlns:p14="http://schemas.microsoft.com/office/powerpoint/2010/main" val="24929677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dirty="0"/>
              <a:t>Acknowledging the End of the Relationship </a:t>
            </a:r>
            <a:endParaRPr lang="en-US"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dirty="0"/>
              <a:t>Module 10 – Ending the Relationship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10</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012284"/>
            <a:ext cx="11353281" cy="3554126"/>
          </a:xfrm>
        </p:spPr>
        <p:txBody>
          <a:bodyPr/>
          <a:lstStyle/>
          <a:p>
            <a:pPr marL="0" indent="0" algn="l">
              <a:lnSpc>
                <a:spcPct val="100000"/>
              </a:lnSpc>
              <a:spcAft>
                <a:spcPts val="1200"/>
              </a:spcAft>
              <a:buNone/>
            </a:pPr>
            <a:r>
              <a:rPr lang="en-CA" sz="2000" dirty="0">
                <a:latin typeface="IvyPresto Text" panose="020B0404020101010102"/>
              </a:rPr>
              <a:t>There are many different ways that the relationship may end: </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Peer has received the needed and desired support from Peer Supporter.</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Service offered by the Peer Supporter has concluded.</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Peer no longer wishes to connect with Peer Supporter within a Peer/Peer Supporter relationship.</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Peer is unavailable to continue participating in Peer/Peer Supporter relationship.</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Other life circumstances or situations experienced.</a:t>
            </a:r>
          </a:p>
        </p:txBody>
      </p:sp>
      <p:sp>
        <p:nvSpPr>
          <p:cNvPr id="4" name="TextBox 3">
            <a:extLst>
              <a:ext uri="{FF2B5EF4-FFF2-40B4-BE49-F238E27FC236}">
                <a16:creationId xmlns:a16="http://schemas.microsoft.com/office/drawing/2014/main" id="{76959DB2-C594-B709-399C-801B43D73054}"/>
              </a:ext>
            </a:extLst>
          </p:cNvPr>
          <p:cNvSpPr txBox="1"/>
          <p:nvPr/>
        </p:nvSpPr>
        <p:spPr>
          <a:xfrm>
            <a:off x="7658100" y="-142875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898302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076337" y="-63450"/>
            <a:ext cx="8282297" cy="6921450"/>
          </a:xfrm>
        </p:spPr>
        <p:txBody>
          <a:bodyPr/>
          <a:lstStyle/>
          <a:p>
            <a:endParaRPr lang="en-CA" dirty="0"/>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076338" y="-31725"/>
            <a:ext cx="8282297"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Scenario</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10 – Ending the Relationship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11</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6650736" y="1172788"/>
            <a:ext cx="4909065" cy="3148692"/>
          </a:xfrm>
        </p:spPr>
        <p:txBody>
          <a:bodyPr/>
          <a:lstStyle/>
          <a:p>
            <a:pPr marL="0" indent="0" algn="l">
              <a:lnSpc>
                <a:spcPct val="100000"/>
              </a:lnSpc>
              <a:spcAft>
                <a:spcPts val="1200"/>
              </a:spcAft>
              <a:buNone/>
            </a:pPr>
            <a:r>
              <a:rPr lang="en-US" sz="2000" dirty="0">
                <a:latin typeface="IvyPresto Text" panose="020B0404020101010102"/>
              </a:rPr>
              <a:t>You have been working with Charley for several months and you’ve created a strong Peer Support relationship and have shared personal lived experiences with each other. </a:t>
            </a:r>
          </a:p>
          <a:p>
            <a:pPr marL="0" indent="0" algn="l">
              <a:lnSpc>
                <a:spcPct val="100000"/>
              </a:lnSpc>
              <a:spcAft>
                <a:spcPts val="1200"/>
              </a:spcAft>
              <a:buNone/>
            </a:pPr>
            <a:r>
              <a:rPr lang="en-US" sz="2000" dirty="0">
                <a:latin typeface="IvyPresto Text" panose="020B0404020101010102"/>
              </a:rPr>
              <a:t>However, your position at your organization has just changed and you will no longer be working in one-on-one Peer Support. </a:t>
            </a:r>
          </a:p>
          <a:p>
            <a:pPr marL="0" indent="0" algn="l">
              <a:lnSpc>
                <a:spcPct val="100000"/>
              </a:lnSpc>
              <a:spcAft>
                <a:spcPts val="1200"/>
              </a:spcAft>
              <a:buNone/>
            </a:pPr>
            <a:r>
              <a:rPr lang="en-US" sz="2000" dirty="0">
                <a:latin typeface="IvyPresto Text" panose="020B0404020101010102"/>
              </a:rPr>
              <a:t>How do you break the news to Charley?</a:t>
            </a:r>
          </a:p>
          <a:p>
            <a:pPr marL="0" indent="0">
              <a:lnSpc>
                <a:spcPct val="100000"/>
              </a:lnSpc>
              <a:spcAft>
                <a:spcPts val="1200"/>
              </a:spcAft>
              <a:buNone/>
            </a:pPr>
            <a:endParaRPr lang="en-US" sz="2000" dirty="0">
              <a:latin typeface="IvyPresto Text" panose="020B0404020101010102"/>
            </a:endParaRPr>
          </a:p>
          <a:p>
            <a:pPr marL="0" lvl="0" indent="0" eaLnBrk="0" fontAlgn="base" hangingPunct="0">
              <a:lnSpc>
                <a:spcPct val="100000"/>
              </a:lnSpc>
              <a:spcBef>
                <a:spcPct val="0"/>
              </a:spcBef>
              <a:spcAft>
                <a:spcPct val="0"/>
              </a:spcAft>
              <a:buNone/>
            </a:pPr>
            <a:r>
              <a:rPr lang="en-US" altLang="en-US" sz="2000" dirty="0">
                <a:latin typeface="+mj-lt"/>
                <a:ea typeface="Calibri" panose="020F0502020204030204" pitchFamily="34" charset="0"/>
                <a:cs typeface="Arial" panose="020B0604020202020204" pitchFamily="34" charset="0"/>
              </a:rPr>
              <a:t>.</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11" name="TextBox 10">
            <a:extLst>
              <a:ext uri="{FF2B5EF4-FFF2-40B4-BE49-F238E27FC236}">
                <a16:creationId xmlns:a16="http://schemas.microsoft.com/office/drawing/2014/main" id="{B60FF58A-FAF8-22C3-F75A-9A7030D35EDB}"/>
              </a:ext>
            </a:extLst>
          </p:cNvPr>
          <p:cNvSpPr txBox="1"/>
          <p:nvPr/>
        </p:nvSpPr>
        <p:spPr>
          <a:xfrm>
            <a:off x="6650736" y="4562601"/>
            <a:ext cx="5129006" cy="707886"/>
          </a:xfrm>
          <a:prstGeom prst="rect">
            <a:avLst/>
          </a:prstGeom>
          <a:noFill/>
        </p:spPr>
        <p:txBody>
          <a:bodyPr wrap="square" rtlCol="0">
            <a:spAutoFit/>
          </a:bodyPr>
          <a:lstStyle/>
          <a:p>
            <a:r>
              <a:rPr lang="en-US" sz="2000" b="1" dirty="0">
                <a:latin typeface="IvyPresto Text" panose="020B0404020101010102"/>
              </a:rPr>
              <a:t>Complication: Charley is really upset by the news, and states that he feels “abandoned”. </a:t>
            </a:r>
          </a:p>
        </p:txBody>
      </p:sp>
    </p:spTree>
    <p:extLst>
      <p:ext uri="{BB962C8B-B14F-4D97-AF65-F5344CB8AC3E}">
        <p14:creationId xmlns:p14="http://schemas.microsoft.com/office/powerpoint/2010/main" val="330871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Assisting the Peer During Transition</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10 – Ending the Relationship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12</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32767"/>
            <a:ext cx="11353281" cy="3696826"/>
          </a:xfrm>
        </p:spPr>
        <p:txBody>
          <a:bodyPr/>
          <a:lstStyle/>
          <a:p>
            <a:pPr marL="0" indent="0">
              <a:buNone/>
            </a:pPr>
            <a:r>
              <a:rPr lang="en-CA" sz="2000" dirty="0">
                <a:latin typeface="IvyPresto Text" panose="020B0404020101010102"/>
              </a:rPr>
              <a:t>The ending of a relationship between a Peer and a Peer Supporter is a time of change for both the Peer and the Peer Supporter.</a:t>
            </a:r>
            <a:br>
              <a:rPr lang="en-CA" sz="2000" dirty="0">
                <a:latin typeface="IvyPresto Text" panose="020B0404020101010102"/>
              </a:rPr>
            </a:br>
            <a:endParaRPr lang="en-CA" sz="2000" dirty="0">
              <a:latin typeface="IvyPresto Text" panose="020B0404020101010102"/>
            </a:endParaRPr>
          </a:p>
          <a:p>
            <a:pPr>
              <a:lnSpc>
                <a:spcPct val="100000"/>
              </a:lnSpc>
              <a:spcAft>
                <a:spcPts val="1200"/>
              </a:spcAft>
            </a:pPr>
            <a:r>
              <a:rPr lang="en-CA" sz="2000" dirty="0">
                <a:latin typeface="IvyPresto Text" panose="020B0404020101010102"/>
              </a:rPr>
              <a:t>A Peer Supporter may support the transition by:</a:t>
            </a:r>
          </a:p>
          <a:p>
            <a:pPr marL="342900" indent="-342900">
              <a:lnSpc>
                <a:spcPct val="100000"/>
              </a:lnSpc>
              <a:spcAft>
                <a:spcPts val="1200"/>
              </a:spcAft>
              <a:buFont typeface="Arial" panose="020B0604020202020204" pitchFamily="34" charset="0"/>
              <a:buChar char="•"/>
            </a:pPr>
            <a:r>
              <a:rPr lang="en-CA" sz="2000" dirty="0">
                <a:latin typeface="IvyPresto Text" panose="020B0404020101010102"/>
              </a:rPr>
              <a:t>Acknowledging the Adjustment</a:t>
            </a:r>
          </a:p>
          <a:p>
            <a:pPr marL="342900" indent="-342900">
              <a:lnSpc>
                <a:spcPct val="100000"/>
              </a:lnSpc>
              <a:spcAft>
                <a:spcPts val="1200"/>
              </a:spcAft>
              <a:buFont typeface="Arial" panose="020B0604020202020204" pitchFamily="34" charset="0"/>
              <a:buChar char="•"/>
            </a:pPr>
            <a:r>
              <a:rPr lang="en-CA" sz="2000" dirty="0">
                <a:latin typeface="IvyPresto Text" panose="020B0404020101010102"/>
              </a:rPr>
              <a:t>Clarifying Next Steps</a:t>
            </a:r>
          </a:p>
          <a:p>
            <a:pPr marL="342900" indent="-342900">
              <a:lnSpc>
                <a:spcPct val="100000"/>
              </a:lnSpc>
              <a:spcAft>
                <a:spcPts val="1200"/>
              </a:spcAft>
              <a:buFont typeface="Arial" panose="020B0604020202020204" pitchFamily="34" charset="0"/>
              <a:buChar char="•"/>
            </a:pPr>
            <a:r>
              <a:rPr lang="en-CA" sz="2000" dirty="0">
                <a:latin typeface="IvyPresto Text" panose="020B0404020101010102"/>
              </a:rPr>
              <a:t>Instilling Confidence</a:t>
            </a:r>
          </a:p>
        </p:txBody>
      </p:sp>
    </p:spTree>
    <p:extLst>
      <p:ext uri="{BB962C8B-B14F-4D97-AF65-F5344CB8AC3E}">
        <p14:creationId xmlns:p14="http://schemas.microsoft.com/office/powerpoint/2010/main" val="3672658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sz="4000" dirty="0"/>
              <a:t>Scenario 2</a:t>
            </a:r>
            <a:endParaRPr lang="en-US" dirty="0"/>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dirty="0"/>
              <a:t>Module 10 – Ending the Relationship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13</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61" y="1791222"/>
            <a:ext cx="6187282" cy="4050778"/>
          </a:xfrm>
        </p:spPr>
        <p:txBody>
          <a:bodyPr/>
          <a:lstStyle/>
          <a:p>
            <a:r>
              <a:rPr lang="en-CA" sz="2000" dirty="0">
                <a:latin typeface="IvyPresto Text" panose="020B0404020101010102"/>
                <a:ea typeface="Calibri"/>
                <a:cs typeface="Times New Roman"/>
              </a:rPr>
              <a:t>You have been working as a Peer Supporter with a Peer named Mei. You both belong to many of the same communities and have similar personal </a:t>
            </a:r>
            <a:r>
              <a:rPr lang="en-US" sz="2000" dirty="0">
                <a:latin typeface="IvyPresto Text" panose="020B0404020101010102"/>
                <a:ea typeface="Calibri"/>
                <a:cs typeface="Times New Roman"/>
              </a:rPr>
              <a:t>experiences. Your relationship has reached its natural conclusion,</a:t>
            </a:r>
            <a:r>
              <a:rPr lang="en-CA" sz="2000" dirty="0">
                <a:latin typeface="IvyPresto Text" panose="020B0404020101010102"/>
                <a:ea typeface="Calibri"/>
                <a:cs typeface="Times New Roman"/>
              </a:rPr>
              <a:t> and Mei asks if you would like to stay in touch.</a:t>
            </a:r>
          </a:p>
          <a:p>
            <a:pPr marL="0" indent="0">
              <a:buNone/>
            </a:pPr>
            <a:endParaRPr lang="en-CA" sz="2000" dirty="0">
              <a:latin typeface="IvyPresto Text" panose="020B0404020101010102"/>
              <a:ea typeface="Calibri"/>
              <a:cs typeface="Times New Roman"/>
            </a:endParaRPr>
          </a:p>
          <a:p>
            <a:pPr marL="0" indent="0">
              <a:buNone/>
            </a:pPr>
            <a:r>
              <a:rPr lang="en-CA" sz="2000" dirty="0">
                <a:latin typeface="IvyPresto Text" panose="020B0404020101010102"/>
                <a:ea typeface="Calibri"/>
                <a:cs typeface="Times New Roman"/>
              </a:rPr>
              <a:t>How do you respond to Mei’s question? </a:t>
            </a:r>
          </a:p>
          <a:p>
            <a:pPr marL="0" indent="0">
              <a:buNone/>
            </a:pPr>
            <a:endParaRPr lang="en-CA" sz="2000" dirty="0">
              <a:latin typeface="IvyPresto Text" panose="020B0404020101010102"/>
              <a:ea typeface="Calibri"/>
              <a:cs typeface="Times New Roman"/>
            </a:endParaRPr>
          </a:p>
          <a:p>
            <a:pPr marL="0" indent="0">
              <a:buNone/>
            </a:pPr>
            <a:r>
              <a:rPr lang="en-CA" sz="2000" b="1" dirty="0">
                <a:latin typeface="IvyPresto Text" panose="020B0404020101010102"/>
                <a:ea typeface="Calibri"/>
                <a:cs typeface="Times New Roman"/>
              </a:rPr>
              <a:t>What if you don’t feel comfortable staying in touch? </a:t>
            </a:r>
          </a:p>
          <a:p>
            <a:endParaRPr lang="en-US" b="1" dirty="0"/>
          </a:p>
        </p:txBody>
      </p:sp>
    </p:spTree>
    <p:extLst>
      <p:ext uri="{BB962C8B-B14F-4D97-AF65-F5344CB8AC3E}">
        <p14:creationId xmlns:p14="http://schemas.microsoft.com/office/powerpoint/2010/main" val="381152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sz="4000" dirty="0"/>
              <a:t>Reflecting on the Experience</a:t>
            </a:r>
            <a:endParaRPr lang="en-US" dirty="0"/>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10 – Ending the Relationship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14</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32767"/>
            <a:ext cx="11353281" cy="3696826"/>
          </a:xfrm>
        </p:spPr>
        <p:txBody>
          <a:bodyPr/>
          <a:lstStyle/>
          <a:p>
            <a:pPr marL="0" indent="0">
              <a:buNone/>
            </a:pPr>
            <a:r>
              <a:rPr lang="en-CA" sz="2000" dirty="0">
                <a:latin typeface="IvyPresto Text" panose="020B0404020101010102"/>
              </a:rPr>
              <a:t>Reflecting on experiences allows one to consider how the Peer and Peer Supporter have grown through the relationship.</a:t>
            </a:r>
            <a:br>
              <a:rPr lang="en-CA" sz="2000" dirty="0">
                <a:latin typeface="IvyPresto Text" panose="020B0404020101010102"/>
              </a:rPr>
            </a:br>
            <a:endParaRPr lang="en-CA" sz="2000" dirty="0">
              <a:latin typeface="IvyPresto Text" panose="020B0404020101010102"/>
            </a:endParaRPr>
          </a:p>
          <a:p>
            <a:pPr marL="0" indent="0">
              <a:lnSpc>
                <a:spcPct val="100000"/>
              </a:lnSpc>
              <a:spcAft>
                <a:spcPts val="1200"/>
              </a:spcAft>
              <a:buNone/>
            </a:pPr>
            <a:r>
              <a:rPr lang="en-CA" sz="2000" dirty="0">
                <a:latin typeface="IvyPresto Text" panose="020B0404020101010102"/>
              </a:rPr>
              <a:t>This may include:</a:t>
            </a:r>
          </a:p>
          <a:p>
            <a:pPr marL="342900" indent="-342900">
              <a:lnSpc>
                <a:spcPct val="100000"/>
              </a:lnSpc>
              <a:spcAft>
                <a:spcPts val="1200"/>
              </a:spcAft>
              <a:buFont typeface="Arial" panose="020B0604020202020204" pitchFamily="34" charset="0"/>
              <a:buChar char="•"/>
            </a:pPr>
            <a:r>
              <a:rPr lang="en-CA" sz="2000" dirty="0">
                <a:latin typeface="IvyPresto Text" panose="020B0404020101010102"/>
              </a:rPr>
              <a:t>Acknowledging areas of growth.</a:t>
            </a:r>
          </a:p>
          <a:p>
            <a:pPr marL="342900" indent="-342900">
              <a:lnSpc>
                <a:spcPct val="100000"/>
              </a:lnSpc>
              <a:spcAft>
                <a:spcPts val="1200"/>
              </a:spcAft>
              <a:buFont typeface="Arial" panose="020B0604020202020204" pitchFamily="34" charset="0"/>
              <a:buChar char="•"/>
            </a:pPr>
            <a:r>
              <a:rPr lang="en-CA" sz="2000" dirty="0">
                <a:latin typeface="IvyPresto Text" panose="020B0404020101010102"/>
              </a:rPr>
              <a:t>Sharing lessons learned.</a:t>
            </a:r>
          </a:p>
          <a:p>
            <a:pPr marL="342900" indent="-342900">
              <a:lnSpc>
                <a:spcPct val="100000"/>
              </a:lnSpc>
              <a:spcAft>
                <a:spcPts val="1200"/>
              </a:spcAft>
              <a:buFont typeface="Arial" panose="020B0604020202020204" pitchFamily="34" charset="0"/>
              <a:buChar char="•"/>
            </a:pPr>
            <a:r>
              <a:rPr lang="en-CA" sz="2000" dirty="0">
                <a:latin typeface="IvyPresto Text" panose="020B0404020101010102"/>
              </a:rPr>
              <a:t>Celebrating Peer Support</a:t>
            </a:r>
          </a:p>
        </p:txBody>
      </p:sp>
    </p:spTree>
    <p:extLst>
      <p:ext uri="{BB962C8B-B14F-4D97-AF65-F5344CB8AC3E}">
        <p14:creationId xmlns:p14="http://schemas.microsoft.com/office/powerpoint/2010/main" val="26179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4771" y="-20440"/>
            <a:ext cx="8123138"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4771" y="-20440"/>
            <a:ext cx="8123137"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Small Group Discussion</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10 – Ending the Relationship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802039" y="1161502"/>
            <a:ext cx="3963501" cy="4430033"/>
          </a:xfrm>
        </p:spPr>
        <p:txBody>
          <a:bodyPr/>
          <a:lstStyle/>
          <a:p>
            <a:pPr marL="0" indent="0" algn="l">
              <a:lnSpc>
                <a:spcPct val="100000"/>
              </a:lnSpc>
              <a:spcAft>
                <a:spcPts val="1200"/>
              </a:spcAft>
              <a:buNone/>
            </a:pPr>
            <a:r>
              <a:rPr lang="en-CA" sz="2000" dirty="0">
                <a:latin typeface="IvyPresto Text" panose="020B0404020101010102"/>
              </a:rPr>
              <a:t>Together consider and discuss:</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What has eased your transition when relationships you have participated in have concluded?</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What are the ways that you have grown through your relationships with Peers?</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What are you carrying forward from these relationships? </a:t>
            </a:r>
          </a:p>
          <a:p>
            <a:pPr marL="342900" indent="-342900" algn="l">
              <a:lnSpc>
                <a:spcPct val="100000"/>
              </a:lnSpc>
              <a:spcAft>
                <a:spcPts val="1200"/>
              </a:spcAft>
              <a:buFont typeface="Arial" panose="020B0604020202020204" pitchFamily="34" charset="0"/>
              <a:buChar char="•"/>
            </a:pPr>
            <a:r>
              <a:rPr lang="en-CA" sz="2000" dirty="0">
                <a:latin typeface="IvyPresto Text" panose="020B0404020101010102"/>
              </a:rPr>
              <a:t>What will you bring into your next relationship as a Peer Supporter?</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882140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dirty="0"/>
              <a:t>Communities of Practice </a:t>
            </a:r>
            <a:endParaRPr lang="en-US"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dirty="0"/>
              <a:t>Module 10 – Ending the Relationship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16</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3554126"/>
          </a:xfrm>
        </p:spPr>
        <p:txBody>
          <a:bodyPr/>
          <a:lstStyle/>
          <a:p>
            <a:pPr marL="0" indent="0" algn="l">
              <a:buNone/>
            </a:pPr>
            <a:r>
              <a:rPr lang="en-CA" sz="2000" dirty="0">
                <a:latin typeface="IvyPresto Text" panose="020B0404020101010102"/>
              </a:rPr>
              <a:t>A Peer Support community of practice is a group of people who share a concern and passion for peer support and learn how to do it better as we interact regularly.</a:t>
            </a:r>
            <a:br>
              <a:rPr lang="en-CA" sz="2000" dirty="0">
                <a:latin typeface="IvyPresto Text" panose="020B0404020101010102"/>
              </a:rPr>
            </a:br>
            <a:endParaRPr lang="en-CA" sz="2000" dirty="0">
              <a:latin typeface="IvyPresto Text" panose="020B0404020101010102"/>
            </a:endParaRPr>
          </a:p>
          <a:p>
            <a:pPr marL="0" indent="0" algn="l">
              <a:buNone/>
            </a:pPr>
            <a:r>
              <a:rPr lang="en-CA" sz="2000" dirty="0">
                <a:latin typeface="IvyPresto Text" panose="020B0404020101010102"/>
              </a:rPr>
              <a:t>CoPs often focus on sharing best practices and creating new knowledge to advance a domain of professional practice. Interaction on an ongoing basis is an important part of this. A community’s specific purpose and goals inform the appropriate activities and technologies to support it. Many virtual communities of practice rely on face-to-face meetings and Web-based collaborative environments to communicate, connect, and conduct community activities.</a:t>
            </a:r>
          </a:p>
        </p:txBody>
      </p:sp>
      <p:sp>
        <p:nvSpPr>
          <p:cNvPr id="4" name="TextBox 3">
            <a:extLst>
              <a:ext uri="{FF2B5EF4-FFF2-40B4-BE49-F238E27FC236}">
                <a16:creationId xmlns:a16="http://schemas.microsoft.com/office/drawing/2014/main" id="{76959DB2-C594-B709-399C-801B43D73054}"/>
              </a:ext>
            </a:extLst>
          </p:cNvPr>
          <p:cNvSpPr txBox="1"/>
          <p:nvPr/>
        </p:nvSpPr>
        <p:spPr>
          <a:xfrm>
            <a:off x="7658100" y="-142875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957179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A188FAD-0868-8343-A40D-E177C7792CF8}"/>
              </a:ext>
            </a:extLst>
          </p:cNvPr>
          <p:cNvSpPr txBox="1"/>
          <p:nvPr/>
        </p:nvSpPr>
        <p:spPr>
          <a:xfrm>
            <a:off x="966068" y="2155371"/>
            <a:ext cx="2942051" cy="2547257"/>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2400" kern="1200" dirty="0">
                <a:latin typeface="IvyPresto Text" panose="020B0404020101010102"/>
                <a:ea typeface="+mj-ea"/>
                <a:cs typeface="+mj-cs"/>
              </a:rPr>
              <a:t>Michael Smith Foundation for Health Research</a:t>
            </a:r>
            <a:br>
              <a:rPr lang="en-US" sz="2400" kern="1200" dirty="0">
                <a:latin typeface="IvyPresto Text" panose="020B0404020101010102"/>
                <a:ea typeface="+mj-ea"/>
                <a:cs typeface="+mj-cs"/>
              </a:rPr>
            </a:br>
            <a:r>
              <a:rPr lang="en-US" sz="2400" kern="1200" dirty="0">
                <a:latin typeface="IvyPresto Text" panose="020B0404020101010102"/>
                <a:ea typeface="+mj-ea"/>
                <a:cs typeface="+mj-cs"/>
              </a:rPr>
              <a:t>Guide for Communities of Practice</a:t>
            </a:r>
            <a:endParaRPr lang="en-US" sz="2400" kern="1200" dirty="0">
              <a:solidFill>
                <a:srgbClr val="FFFFFF"/>
              </a:solidFill>
              <a:latin typeface="IvyPresto Text" panose="020B0404020101010102"/>
              <a:ea typeface="+mj-ea"/>
              <a:cs typeface="+mj-cs"/>
            </a:endParaRPr>
          </a:p>
        </p:txBody>
      </p:sp>
      <p:pic>
        <p:nvPicPr>
          <p:cNvPr id="5" name="Content Placeholder 4" descr="Text&#10;&#10;Description automatically generated">
            <a:extLst>
              <a:ext uri="{FF2B5EF4-FFF2-40B4-BE49-F238E27FC236}">
                <a16:creationId xmlns:a16="http://schemas.microsoft.com/office/drawing/2014/main" id="{1713F059-09CB-9047-8F3C-CF3CED8D9EE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896154" y="28041"/>
            <a:ext cx="4999408" cy="6801918"/>
          </a:xfrm>
          <a:prstGeom prst="rect">
            <a:avLst/>
          </a:prstGeom>
        </p:spPr>
      </p:pic>
      <p:sp>
        <p:nvSpPr>
          <p:cNvPr id="2" name="Slide Number Placeholder 1">
            <a:extLst>
              <a:ext uri="{FF2B5EF4-FFF2-40B4-BE49-F238E27FC236}">
                <a16:creationId xmlns:a16="http://schemas.microsoft.com/office/drawing/2014/main" id="{C26E7B0D-6308-4BD1-A5B3-532C05829D1B}"/>
              </a:ext>
            </a:extLst>
          </p:cNvPr>
          <p:cNvSpPr>
            <a:spLocks noGrp="1"/>
          </p:cNvSpPr>
          <p:nvPr>
            <p:ph type="sldNum" sz="quarter" idx="12"/>
          </p:nvPr>
        </p:nvSpPr>
        <p:spPr/>
        <p:txBody>
          <a:bodyPr/>
          <a:lstStyle/>
          <a:p>
            <a:fld id="{4D92EB4B-722A-417A-874E-D077DFB80C4E}" type="slidenum">
              <a:rPr lang="en-CA" smtClean="0"/>
              <a:t>17</a:t>
            </a:fld>
            <a:endParaRPr lang="en-CA"/>
          </a:p>
        </p:txBody>
      </p:sp>
    </p:spTree>
    <p:extLst>
      <p:ext uri="{BB962C8B-B14F-4D97-AF65-F5344CB8AC3E}">
        <p14:creationId xmlns:p14="http://schemas.microsoft.com/office/powerpoint/2010/main" val="3219795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a:xfrm>
            <a:off x="-14772" y="-20440"/>
            <a:ext cx="8620153" cy="6921450"/>
          </a:xfrm>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a:xfrm>
            <a:off x="-14770" y="-20440"/>
            <a:ext cx="8620152" cy="6921450"/>
          </a:xfrm>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5" name="Title 4">
            <a:extLst>
              <a:ext uri="{FF2B5EF4-FFF2-40B4-BE49-F238E27FC236}">
                <a16:creationId xmlns:a16="http://schemas.microsoft.com/office/drawing/2014/main" id="{84EE2D90-47FC-1F4B-89FF-CF7D156FA67B}"/>
              </a:ext>
            </a:extLst>
          </p:cNvPr>
          <p:cNvSpPr>
            <a:spLocks noGrp="1"/>
          </p:cNvSpPr>
          <p:nvPr>
            <p:ph type="title"/>
          </p:nvPr>
        </p:nvSpPr>
        <p:spPr/>
        <p:txBody>
          <a:bodyPr/>
          <a:lstStyle/>
          <a:p>
            <a:r>
              <a:rPr lang="en-US" dirty="0"/>
              <a:t>Group Discussion</a:t>
            </a:r>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488434"/>
          </a:xfrm>
        </p:spPr>
        <p:txBody>
          <a:bodyPr/>
          <a:lstStyle/>
          <a:p>
            <a:r>
              <a:rPr lang="en-US" dirty="0"/>
              <a:t>Module 10 – Ending the Relationship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18</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7979079" y="1649936"/>
            <a:ext cx="3800663" cy="3534981"/>
          </a:xfrm>
        </p:spPr>
        <p:txBody>
          <a:bodyPr/>
          <a:lstStyle/>
          <a:p>
            <a:pPr marL="0" indent="0" algn="l">
              <a:buNone/>
            </a:pPr>
            <a:r>
              <a:rPr lang="en-US" sz="2000" dirty="0">
                <a:latin typeface="IvyPresto Text" panose="020B0404020101010102"/>
              </a:rPr>
              <a:t>Consider the scenarios we discussed earlier when Charley felt “abandoned” by the Peer Relationship ending, and Mei asked to keep in touch after the Peer Support relationship ended.</a:t>
            </a:r>
          </a:p>
          <a:p>
            <a:pPr marL="0" indent="0" algn="l">
              <a:buNone/>
            </a:pPr>
            <a:endParaRPr lang="en-US" sz="2000" dirty="0">
              <a:latin typeface="IvyPresto Text" panose="020B0404020101010102"/>
            </a:endParaRPr>
          </a:p>
          <a:p>
            <a:pPr marL="0" indent="0" algn="l">
              <a:lnSpc>
                <a:spcPct val="100000"/>
              </a:lnSpc>
              <a:spcAft>
                <a:spcPts val="1200"/>
              </a:spcAft>
              <a:buNone/>
            </a:pPr>
            <a:r>
              <a:rPr lang="en-US" sz="2000" dirty="0">
                <a:latin typeface="IvyPresto Text" panose="020B0404020101010102"/>
              </a:rPr>
              <a:t>Would you be able to discuss these experiences in your CoP? </a:t>
            </a:r>
          </a:p>
          <a:p>
            <a:pPr marL="0" indent="0" algn="l">
              <a:lnSpc>
                <a:spcPct val="100000"/>
              </a:lnSpc>
              <a:spcAft>
                <a:spcPts val="1200"/>
              </a:spcAft>
              <a:buNone/>
            </a:pPr>
            <a:r>
              <a:rPr lang="en-US" sz="2000" dirty="0">
                <a:latin typeface="IvyPresto Text" panose="020B0404020101010102"/>
              </a:rPr>
              <a:t>What would you bring up? </a:t>
            </a:r>
          </a:p>
          <a:p>
            <a:pPr marL="0" indent="0">
              <a:buNone/>
            </a:pPr>
            <a:endParaRPr lang="en-US" sz="2000" dirty="0"/>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Tree>
    <p:extLst>
      <p:ext uri="{BB962C8B-B14F-4D97-AF65-F5344CB8AC3E}">
        <p14:creationId xmlns:p14="http://schemas.microsoft.com/office/powerpoint/2010/main" val="37811940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dirty="0"/>
              <a:t>Resources</a:t>
            </a:r>
            <a:endParaRPr lang="en-US"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dirty="0"/>
              <a:t>Module 10 – Ending the Relationship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19</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1808603"/>
            <a:ext cx="11353282" cy="3554126"/>
          </a:xfrm>
        </p:spPr>
        <p:txBody>
          <a:bodyPr/>
          <a:lstStyle/>
          <a:p>
            <a:pPr marL="0" indent="0" algn="l">
              <a:lnSpc>
                <a:spcPct val="100000"/>
              </a:lnSpc>
              <a:spcAft>
                <a:spcPts val="1200"/>
              </a:spcAft>
              <a:buNone/>
            </a:pPr>
            <a:r>
              <a:rPr lang="en-CA" sz="2000" dirty="0">
                <a:latin typeface="IvyPresto Text" panose="020B0404020101010102"/>
              </a:rPr>
              <a:t>PeerWorks currently has three Communities of Practice available for our members/member organizations. Each CoP meets once a month:</a:t>
            </a:r>
          </a:p>
          <a:p>
            <a:pPr marL="514350" indent="-514350" algn="l">
              <a:lnSpc>
                <a:spcPct val="100000"/>
              </a:lnSpc>
              <a:spcAft>
                <a:spcPts val="1200"/>
              </a:spcAft>
              <a:buAutoNum type="arabicPeriod"/>
            </a:pPr>
            <a:r>
              <a:rPr lang="en-CA" sz="2000" dirty="0">
                <a:latin typeface="IvyPresto Text" panose="020B0404020101010102"/>
              </a:rPr>
              <a:t>Peer Support Workers who work in hospital settings.</a:t>
            </a:r>
          </a:p>
          <a:p>
            <a:pPr marL="514350" indent="-514350" algn="l">
              <a:lnSpc>
                <a:spcPct val="100000"/>
              </a:lnSpc>
              <a:spcAft>
                <a:spcPts val="1200"/>
              </a:spcAft>
              <a:buAutoNum type="arabicPeriod"/>
            </a:pPr>
            <a:r>
              <a:rPr lang="en-CA" sz="2000" dirty="0">
                <a:latin typeface="IvyPresto Text" panose="020B0404020101010102"/>
              </a:rPr>
              <a:t>Peer Support Workers who work in the MAPS program or elsewhere in the criminal justice system. </a:t>
            </a:r>
          </a:p>
          <a:p>
            <a:pPr marL="457200" indent="-457200" algn="l">
              <a:lnSpc>
                <a:spcPct val="100000"/>
              </a:lnSpc>
              <a:spcAft>
                <a:spcPts val="1200"/>
              </a:spcAft>
              <a:buFont typeface="+mj-lt"/>
              <a:buAutoNum type="arabicPeriod"/>
            </a:pPr>
            <a:r>
              <a:rPr lang="en-CA" sz="2000" dirty="0">
                <a:latin typeface="IvyPresto Text" panose="020B0404020101010102"/>
              </a:rPr>
              <a:t>There is also a CoP for people who have taken PeerWorks’ Peer Support Core Essentials Training.</a:t>
            </a:r>
          </a:p>
        </p:txBody>
      </p:sp>
      <p:sp>
        <p:nvSpPr>
          <p:cNvPr id="4" name="TextBox 3">
            <a:extLst>
              <a:ext uri="{FF2B5EF4-FFF2-40B4-BE49-F238E27FC236}">
                <a16:creationId xmlns:a16="http://schemas.microsoft.com/office/drawing/2014/main" id="{76959DB2-C594-B709-399C-801B43D73054}"/>
              </a:ext>
            </a:extLst>
          </p:cNvPr>
          <p:cNvSpPr txBox="1"/>
          <p:nvPr/>
        </p:nvSpPr>
        <p:spPr>
          <a:xfrm>
            <a:off x="7658100" y="-142875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679513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Expectations</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72097"/>
          </a:xfrm>
        </p:spPr>
        <p:txBody>
          <a:bodyPr/>
          <a:lstStyle/>
          <a:p>
            <a:r>
              <a:rPr lang="en-US" dirty="0"/>
              <a:t>Module 10 – Ending the Relationship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a:t>
            </a:fld>
            <a:endParaRPr lang="en-US" dirty="0"/>
          </a:p>
        </p:txBody>
      </p:sp>
      <p:sp>
        <p:nvSpPr>
          <p:cNvPr id="10" name="Text Placeholder 6">
            <a:extLst>
              <a:ext uri="{FF2B5EF4-FFF2-40B4-BE49-F238E27FC236}">
                <a16:creationId xmlns:a16="http://schemas.microsoft.com/office/drawing/2014/main" id="{87D02376-FB49-A0D9-C207-BA4D0FD90234}"/>
              </a:ext>
            </a:extLst>
          </p:cNvPr>
          <p:cNvSpPr txBox="1">
            <a:spLocks/>
          </p:cNvSpPr>
          <p:nvPr/>
        </p:nvSpPr>
        <p:spPr>
          <a:xfrm>
            <a:off x="426460" y="1599030"/>
            <a:ext cx="6237387" cy="4198896"/>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Aft>
                <a:spcPts val="600"/>
              </a:spcAft>
              <a:buFont typeface="Arial" panose="020B0604020202020204" pitchFamily="34" charset="0"/>
              <a:buChar char="•"/>
            </a:pPr>
            <a:r>
              <a:rPr lang="en-US" sz="2000" dirty="0"/>
              <a:t>Arrive on time.</a:t>
            </a:r>
          </a:p>
          <a:p>
            <a:pPr marL="342900" indent="-342900">
              <a:spcAft>
                <a:spcPts val="600"/>
              </a:spcAft>
              <a:buFont typeface="Arial" panose="020B0604020202020204" pitchFamily="34" charset="0"/>
              <a:buChar char="•"/>
            </a:pPr>
            <a:r>
              <a:rPr lang="en-US" sz="2000" dirty="0"/>
              <a:t>Help us create a confidential, non-judgmental space (no screenshots or recordings).</a:t>
            </a:r>
          </a:p>
          <a:p>
            <a:pPr marL="342900" indent="-342900">
              <a:spcAft>
                <a:spcPts val="600"/>
              </a:spcAft>
              <a:buFont typeface="Arial" panose="020B0604020202020204" pitchFamily="34" charset="0"/>
              <a:buChar char="•"/>
            </a:pPr>
            <a:r>
              <a:rPr lang="en-US" sz="2000" dirty="0"/>
              <a:t>Please keep your phones on silent. </a:t>
            </a:r>
          </a:p>
          <a:p>
            <a:pPr marL="342900" indent="-342900">
              <a:spcAft>
                <a:spcPts val="600"/>
              </a:spcAft>
              <a:buFont typeface="Arial" panose="020B0604020202020204" pitchFamily="34" charset="0"/>
              <a:buChar char="•"/>
            </a:pPr>
            <a:r>
              <a:rPr lang="en-US" sz="2000" dirty="0"/>
              <a:t>Avoid cross-talk and side-talk.</a:t>
            </a:r>
          </a:p>
          <a:p>
            <a:pPr marL="342900" indent="-342900">
              <a:spcAft>
                <a:spcPts val="600"/>
              </a:spcAft>
              <a:buFont typeface="Arial" panose="020B0604020202020204" pitchFamily="34" charset="0"/>
              <a:buChar char="•"/>
            </a:pPr>
            <a:r>
              <a:rPr lang="en-US" sz="2000" dirty="0"/>
              <a:t>Learn from each person’s perspective.</a:t>
            </a:r>
          </a:p>
          <a:p>
            <a:pPr marL="342900" indent="-342900">
              <a:spcAft>
                <a:spcPts val="600"/>
              </a:spcAft>
              <a:buFont typeface="Arial" panose="020B0604020202020204" pitchFamily="34" charset="0"/>
              <a:buChar char="•"/>
            </a:pPr>
            <a:r>
              <a:rPr lang="en-US" sz="2000" dirty="0"/>
              <a:t>Language – please bring new language to us as we recognize that language is ever-changing.</a:t>
            </a:r>
          </a:p>
          <a:p>
            <a:pPr marL="342900" indent="-342900">
              <a:buFont typeface="Arial" panose="020B0604020202020204" pitchFamily="34" charset="0"/>
              <a:buChar char="•"/>
            </a:pPr>
            <a:r>
              <a:rPr lang="en-US" sz="2000" b="1" dirty="0"/>
              <a:t>Have fun!</a:t>
            </a:r>
          </a:p>
        </p:txBody>
      </p:sp>
      <p:sp>
        <p:nvSpPr>
          <p:cNvPr id="11" name="Text Placeholder 6">
            <a:extLst>
              <a:ext uri="{FF2B5EF4-FFF2-40B4-BE49-F238E27FC236}">
                <a16:creationId xmlns:a16="http://schemas.microsoft.com/office/drawing/2014/main" id="{D67C33EF-DFA4-C2BF-AF14-35207C00BFF9}"/>
              </a:ext>
            </a:extLst>
          </p:cNvPr>
          <p:cNvSpPr txBox="1">
            <a:spLocks/>
          </p:cNvSpPr>
          <p:nvPr/>
        </p:nvSpPr>
        <p:spPr>
          <a:xfrm>
            <a:off x="426459" y="5258970"/>
            <a:ext cx="6237387" cy="1136715"/>
          </a:xfrm>
          <a:prstGeom prst="rect">
            <a:avLst/>
          </a:prstGeom>
        </p:spPr>
        <p:txBody>
          <a:bodyPr vert="horz" lIns="91440" tIns="45720" rIns="91440" bIns="45720" rtlCol="0">
            <a:noAutofit/>
          </a:bodyPr>
          <a:lstStyle>
            <a:lvl1pPr marL="0" indent="0" algn="l"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000" b="1" dirty="0"/>
              <a:t>From the group:</a:t>
            </a:r>
          </a:p>
          <a:p>
            <a:pPr marL="342900" indent="-342900">
              <a:spcAft>
                <a:spcPts val="600"/>
              </a:spcAft>
              <a:buFont typeface="Arial" panose="020B0604020202020204" pitchFamily="34" charset="0"/>
              <a:buChar char="•"/>
            </a:pPr>
            <a:r>
              <a:rPr lang="en-US" sz="2000" dirty="0"/>
              <a:t>[ADD PARTICIPANT ADDITIONS, IF ANY]</a:t>
            </a:r>
          </a:p>
        </p:txBody>
      </p:sp>
    </p:spTree>
    <p:extLst>
      <p:ext uri="{BB962C8B-B14F-4D97-AF65-F5344CB8AC3E}">
        <p14:creationId xmlns:p14="http://schemas.microsoft.com/office/powerpoint/2010/main" val="463628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E92EA5A-2F78-4844-BB5C-870E58AFF33B}"/>
              </a:ext>
            </a:extLst>
          </p:cNvPr>
          <p:cNvPicPr>
            <a:picLocks noGrp="1" noChangeAspect="1"/>
          </p:cNvPicPr>
          <p:nvPr>
            <p:ph type="pic" sz="quarter" idx="11"/>
          </p:nvPr>
        </p:nvPicPr>
        <p:blipFill rotWithShape="1">
          <a:blip r:embed="rId3"/>
          <a:srcRect l="30910" r="10322"/>
          <a:stretch/>
        </p:blipFill>
        <p:spPr>
          <a:xfrm>
            <a:off x="6132339" y="-5061"/>
            <a:ext cx="6083123" cy="6901589"/>
          </a:xfrm>
        </p:spPr>
      </p:pic>
      <p:sp>
        <p:nvSpPr>
          <p:cNvPr id="3" name="Title 2">
            <a:extLst>
              <a:ext uri="{FF2B5EF4-FFF2-40B4-BE49-F238E27FC236}">
                <a16:creationId xmlns:a16="http://schemas.microsoft.com/office/drawing/2014/main" id="{DF65F083-1349-1F4D-8343-A6B4D3DFFE4A}"/>
              </a:ext>
            </a:extLst>
          </p:cNvPr>
          <p:cNvSpPr>
            <a:spLocks noGrp="1"/>
          </p:cNvSpPr>
          <p:nvPr>
            <p:ph type="title"/>
          </p:nvPr>
        </p:nvSpPr>
        <p:spPr/>
        <p:txBody>
          <a:bodyPr/>
          <a:lstStyle/>
          <a:p>
            <a:r>
              <a:rPr lang="en-US" dirty="0"/>
              <a:t>For Next Time</a:t>
            </a:r>
          </a:p>
        </p:txBody>
      </p:sp>
      <p:sp>
        <p:nvSpPr>
          <p:cNvPr id="4" name="Text Placeholder 3">
            <a:extLst>
              <a:ext uri="{FF2B5EF4-FFF2-40B4-BE49-F238E27FC236}">
                <a16:creationId xmlns:a16="http://schemas.microsoft.com/office/drawing/2014/main" id="{12056CFA-BD78-F94F-9B32-C0CC1DEC1124}"/>
              </a:ext>
            </a:extLst>
          </p:cNvPr>
          <p:cNvSpPr>
            <a:spLocks noGrp="1"/>
          </p:cNvSpPr>
          <p:nvPr>
            <p:ph type="body" idx="1"/>
          </p:nvPr>
        </p:nvSpPr>
        <p:spPr>
          <a:xfrm>
            <a:off x="430960" y="334552"/>
            <a:ext cx="7677406" cy="480196"/>
          </a:xfrm>
        </p:spPr>
        <p:txBody>
          <a:bodyPr/>
          <a:lstStyle/>
          <a:p>
            <a:r>
              <a:rPr lang="en-US" dirty="0"/>
              <a:t>Module 10 – Ending the Relationship </a:t>
            </a:r>
          </a:p>
        </p:txBody>
      </p:sp>
      <p:sp>
        <p:nvSpPr>
          <p:cNvPr id="6" name="Slide Number Placeholder 5">
            <a:extLst>
              <a:ext uri="{FF2B5EF4-FFF2-40B4-BE49-F238E27FC236}">
                <a16:creationId xmlns:a16="http://schemas.microsoft.com/office/drawing/2014/main" id="{F42ED69C-95CE-054C-900D-A5FB28574045}"/>
              </a:ext>
            </a:extLst>
          </p:cNvPr>
          <p:cNvSpPr>
            <a:spLocks noGrp="1"/>
          </p:cNvSpPr>
          <p:nvPr>
            <p:ph type="sldNum" sz="quarter" idx="12"/>
          </p:nvPr>
        </p:nvSpPr>
        <p:spPr/>
        <p:txBody>
          <a:bodyPr/>
          <a:lstStyle/>
          <a:p>
            <a:fld id="{A738FFEA-31A8-2A45-BE95-11B41D2245F5}" type="slidenum">
              <a:rPr lang="en-US" smtClean="0"/>
              <a:pPr/>
              <a:t>20</a:t>
            </a:fld>
            <a:endParaRPr lang="en-US" dirty="0"/>
          </a:p>
        </p:txBody>
      </p:sp>
      <p:sp>
        <p:nvSpPr>
          <p:cNvPr id="7" name="Text Placeholder 6">
            <a:extLst>
              <a:ext uri="{FF2B5EF4-FFF2-40B4-BE49-F238E27FC236}">
                <a16:creationId xmlns:a16="http://schemas.microsoft.com/office/drawing/2014/main" id="{B396B1DD-9BF6-F74F-9D44-936B72D97D82}"/>
              </a:ext>
            </a:extLst>
          </p:cNvPr>
          <p:cNvSpPr>
            <a:spLocks noGrp="1"/>
          </p:cNvSpPr>
          <p:nvPr>
            <p:ph type="body" sz="quarter" idx="14"/>
          </p:nvPr>
        </p:nvSpPr>
        <p:spPr>
          <a:xfrm>
            <a:off x="426459" y="1691014"/>
            <a:ext cx="6237388" cy="4832384"/>
          </a:xfrm>
        </p:spPr>
        <p:txBody>
          <a:bodyPr/>
          <a:lstStyle/>
          <a:p>
            <a:pPr marL="0" indent="0">
              <a:lnSpc>
                <a:spcPct val="100000"/>
              </a:lnSpc>
              <a:buNone/>
            </a:pPr>
            <a:r>
              <a:rPr lang="en-US" sz="1800" dirty="0">
                <a:latin typeface="IvyPresto Text" panose="020B0404020101010102"/>
              </a:rPr>
              <a:t>Write a reflection on what you have learned from the modules so far. This can mirror the type of reflection you might write with your Peer at the end of a Peer Support relationship. </a:t>
            </a:r>
            <a:br>
              <a:rPr lang="en-US" sz="1800" dirty="0">
                <a:latin typeface="IvyPresto Text" panose="020B0404020101010102"/>
              </a:rPr>
            </a:br>
            <a:endParaRPr lang="en-US" sz="1800" dirty="0">
              <a:latin typeface="IvyPresto Text" panose="020B0404020101010102"/>
            </a:endParaRPr>
          </a:p>
          <a:p>
            <a:pPr marL="0" indent="0">
              <a:lnSpc>
                <a:spcPct val="100000"/>
              </a:lnSpc>
              <a:spcAft>
                <a:spcPts val="1200"/>
              </a:spcAft>
              <a:buNone/>
            </a:pPr>
            <a:r>
              <a:rPr lang="en-US" sz="1800" dirty="0">
                <a:latin typeface="IvyPresto Text" panose="020B0404020101010102"/>
              </a:rPr>
              <a:t>Prompts:</a:t>
            </a:r>
          </a:p>
          <a:p>
            <a:pPr marL="285750" indent="-285750">
              <a:lnSpc>
                <a:spcPct val="100000"/>
              </a:lnSpc>
              <a:spcAft>
                <a:spcPts val="1200"/>
              </a:spcAft>
              <a:buFont typeface="Arial" panose="020B0604020202020204" pitchFamily="34" charset="0"/>
              <a:buChar char="•"/>
            </a:pPr>
            <a:r>
              <a:rPr lang="en-US" sz="1800" dirty="0">
                <a:latin typeface="IvyPresto Text" panose="020B0404020101010102"/>
              </a:rPr>
              <a:t>What new knowledge have you gained about Peer Support?</a:t>
            </a:r>
          </a:p>
          <a:p>
            <a:pPr marL="285750" indent="-285750">
              <a:lnSpc>
                <a:spcPct val="100000"/>
              </a:lnSpc>
              <a:spcAft>
                <a:spcPts val="1200"/>
              </a:spcAft>
              <a:buFont typeface="Arial" panose="020B0604020202020204" pitchFamily="34" charset="0"/>
              <a:buChar char="•"/>
            </a:pPr>
            <a:r>
              <a:rPr lang="en-US" sz="1800" dirty="0">
                <a:latin typeface="IvyPresto Text" panose="020B0404020101010102"/>
              </a:rPr>
              <a:t>How can you apply this knowledge to your role/future role as a peer Supporter? </a:t>
            </a:r>
          </a:p>
          <a:p>
            <a:pPr marL="285750" indent="-285750">
              <a:buFont typeface="Arial" panose="020B0604020202020204" pitchFamily="34" charset="0"/>
              <a:buChar char="•"/>
            </a:pPr>
            <a:r>
              <a:rPr lang="en-US" sz="1800" dirty="0">
                <a:latin typeface="IvyPresto Text" panose="020B0404020101010102"/>
              </a:rPr>
              <a:t>What questions do you still have about Peer Support?</a:t>
            </a:r>
            <a:br>
              <a:rPr lang="en-US" sz="1800" dirty="0">
                <a:latin typeface="IvyPresto Text" panose="020B0404020101010102"/>
              </a:rPr>
            </a:br>
            <a:endParaRPr lang="en-US" sz="1800" dirty="0">
              <a:latin typeface="IvyPresto Text" panose="020B0404020101010102"/>
            </a:endParaRPr>
          </a:p>
          <a:p>
            <a:pPr marL="0" indent="0">
              <a:buNone/>
            </a:pPr>
            <a:r>
              <a:rPr lang="en-US" sz="1800" dirty="0">
                <a:latin typeface="IvyPresto Text" panose="020B0404020101010102"/>
              </a:rPr>
              <a:t>Read Laura-Leigh’s Story, where she talks about her journey, the crises she experienced and her self-care methods.</a:t>
            </a:r>
          </a:p>
          <a:p>
            <a:pPr>
              <a:lnSpc>
                <a:spcPct val="100000"/>
              </a:lnSpc>
            </a:pPr>
            <a:r>
              <a:rPr lang="en-US" dirty="0"/>
              <a:t> </a:t>
            </a:r>
          </a:p>
        </p:txBody>
      </p:sp>
    </p:spTree>
    <p:extLst>
      <p:ext uri="{BB962C8B-B14F-4D97-AF65-F5344CB8AC3E}">
        <p14:creationId xmlns:p14="http://schemas.microsoft.com/office/powerpoint/2010/main" val="487653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icture containing text&#10;&#10;Description automatically generated">
            <a:extLst>
              <a:ext uri="{FF2B5EF4-FFF2-40B4-BE49-F238E27FC236}">
                <a16:creationId xmlns:a16="http://schemas.microsoft.com/office/drawing/2014/main" id="{5F0BEFE2-BB12-46FA-B02D-EC863C14912D}"/>
              </a:ext>
            </a:extLst>
          </p:cNvPr>
          <p:cNvPicPr>
            <a:picLocks noChangeAspect="1"/>
          </p:cNvPicPr>
          <p:nvPr/>
        </p:nvPicPr>
        <p:blipFill rotWithShape="1">
          <a:blip r:embed="rId3">
            <a:extLst>
              <a:ext uri="{28A0092B-C50C-407E-A947-70E740481C1C}">
                <a14:useLocalDpi xmlns:a14="http://schemas.microsoft.com/office/drawing/2010/main" val="0"/>
              </a:ext>
            </a:extLst>
          </a:blip>
          <a:srcRect r="-2" b="11940"/>
          <a:stretch/>
        </p:blipFill>
        <p:spPr>
          <a:xfrm>
            <a:off x="642938" y="1701800"/>
            <a:ext cx="2662238" cy="2889250"/>
          </a:xfrm>
          <a:prstGeom prst="rect">
            <a:avLst/>
          </a:prstGeom>
        </p:spPr>
      </p:pic>
      <p:pic>
        <p:nvPicPr>
          <p:cNvPr id="5" name="Content Placeholder 4" descr="Background pattern&#10;&#10;Description automatically generated with medium confidence">
            <a:extLst>
              <a:ext uri="{FF2B5EF4-FFF2-40B4-BE49-F238E27FC236}">
                <a16:creationId xmlns:a16="http://schemas.microsoft.com/office/drawing/2014/main" id="{1BF2E4BA-C3CB-4CD7-8FFC-D132C67717E4}"/>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29817" r="1" b="3748"/>
          <a:stretch/>
        </p:blipFill>
        <p:spPr>
          <a:xfrm>
            <a:off x="642938" y="4665663"/>
            <a:ext cx="2662238" cy="1374775"/>
          </a:xfrm>
          <a:prstGeom prst="rect">
            <a:avLst/>
          </a:prstGeom>
        </p:spPr>
      </p:pic>
      <p:pic>
        <p:nvPicPr>
          <p:cNvPr id="7" name="Picture 6" descr="Background pattern&#10;&#10;Description automatically generated">
            <a:extLst>
              <a:ext uri="{FF2B5EF4-FFF2-40B4-BE49-F238E27FC236}">
                <a16:creationId xmlns:a16="http://schemas.microsoft.com/office/drawing/2014/main" id="{86077A35-CBAD-425A-9D4E-27B7B0FD6D62}"/>
              </a:ext>
            </a:extLst>
          </p:cNvPr>
          <p:cNvPicPr>
            <a:picLocks noChangeAspect="1"/>
          </p:cNvPicPr>
          <p:nvPr/>
        </p:nvPicPr>
        <p:blipFill rotWithShape="1">
          <a:blip r:embed="rId5">
            <a:extLst>
              <a:ext uri="{28A0092B-C50C-407E-A947-70E740481C1C}">
                <a14:useLocalDpi xmlns:a14="http://schemas.microsoft.com/office/drawing/2010/main" val="0"/>
              </a:ext>
            </a:extLst>
          </a:blip>
          <a:srcRect t="38678" r="1" b="7573"/>
          <a:stretch/>
        </p:blipFill>
        <p:spPr>
          <a:xfrm>
            <a:off x="3379788" y="1701800"/>
            <a:ext cx="4090988" cy="2128838"/>
          </a:xfrm>
          <a:prstGeom prst="rect">
            <a:avLst/>
          </a:prstGeom>
        </p:spPr>
      </p:pic>
      <p:pic>
        <p:nvPicPr>
          <p:cNvPr id="9" name="Picture 8" descr="A picture containing text, picture frame&#10;&#10;Description automatically generated">
            <a:extLst>
              <a:ext uri="{FF2B5EF4-FFF2-40B4-BE49-F238E27FC236}">
                <a16:creationId xmlns:a16="http://schemas.microsoft.com/office/drawing/2014/main" id="{836C2750-CB4D-4B21-82B2-454D88B29370}"/>
              </a:ext>
            </a:extLst>
          </p:cNvPr>
          <p:cNvPicPr>
            <a:picLocks noChangeAspect="1"/>
          </p:cNvPicPr>
          <p:nvPr/>
        </p:nvPicPr>
        <p:blipFill rotWithShape="1">
          <a:blip r:embed="rId6">
            <a:extLst>
              <a:ext uri="{28A0092B-C50C-407E-A947-70E740481C1C}">
                <a14:useLocalDpi xmlns:a14="http://schemas.microsoft.com/office/drawing/2010/main" val="0"/>
              </a:ext>
            </a:extLst>
          </a:blip>
          <a:srcRect t="16512" r="1" b="14792"/>
          <a:stretch/>
        </p:blipFill>
        <p:spPr>
          <a:xfrm>
            <a:off x="3379788" y="3905250"/>
            <a:ext cx="4090988" cy="2135188"/>
          </a:xfrm>
          <a:prstGeom prst="rect">
            <a:avLst/>
          </a:prstGeom>
        </p:spPr>
      </p:pic>
      <p:pic>
        <p:nvPicPr>
          <p:cNvPr id="11" name="Picture 10">
            <a:extLst>
              <a:ext uri="{FF2B5EF4-FFF2-40B4-BE49-F238E27FC236}">
                <a16:creationId xmlns:a16="http://schemas.microsoft.com/office/drawing/2014/main" id="{36FA7DE5-3BED-47BD-802F-4FC6AC9C2B2E}"/>
              </a:ext>
            </a:extLst>
          </p:cNvPr>
          <p:cNvPicPr>
            <a:picLocks noChangeAspect="1"/>
          </p:cNvPicPr>
          <p:nvPr/>
        </p:nvPicPr>
        <p:blipFill rotWithShape="1">
          <a:blip r:embed="rId7">
            <a:extLst>
              <a:ext uri="{28A0092B-C50C-407E-A947-70E740481C1C}">
                <a14:useLocalDpi xmlns:a14="http://schemas.microsoft.com/office/drawing/2010/main" val="0"/>
              </a:ext>
            </a:extLst>
          </a:blip>
          <a:srcRect l="6175" r="1443" b="-3"/>
          <a:stretch/>
        </p:blipFill>
        <p:spPr>
          <a:xfrm>
            <a:off x="7545388" y="1701800"/>
            <a:ext cx="4002088" cy="4338638"/>
          </a:xfrm>
          <a:prstGeom prst="rect">
            <a:avLst/>
          </a:prstGeom>
        </p:spPr>
      </p:pic>
      <p:sp>
        <p:nvSpPr>
          <p:cNvPr id="2" name="Title 1">
            <a:extLst>
              <a:ext uri="{FF2B5EF4-FFF2-40B4-BE49-F238E27FC236}">
                <a16:creationId xmlns:a16="http://schemas.microsoft.com/office/drawing/2014/main" id="{84EA2399-6748-4857-B176-1B321767E275}"/>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a:solidFill>
                  <a:schemeClr val="bg1"/>
                </a:solidFill>
                <a:latin typeface="+mj-lt"/>
                <a:ea typeface="+mj-ea"/>
                <a:cs typeface="+mj-cs"/>
              </a:rPr>
              <a:t>Laura-Leigh Gillard </a:t>
            </a:r>
          </a:p>
        </p:txBody>
      </p:sp>
      <p:sp>
        <p:nvSpPr>
          <p:cNvPr id="3" name="Slide Number Placeholder 2">
            <a:extLst>
              <a:ext uri="{FF2B5EF4-FFF2-40B4-BE49-F238E27FC236}">
                <a16:creationId xmlns:a16="http://schemas.microsoft.com/office/drawing/2014/main" id="{A81A701F-E5FD-4683-B475-12348C07D18A}"/>
              </a:ext>
            </a:extLst>
          </p:cNvPr>
          <p:cNvSpPr>
            <a:spLocks noGrp="1"/>
          </p:cNvSpPr>
          <p:nvPr>
            <p:ph type="sldNum" sz="quarter" idx="12"/>
          </p:nvPr>
        </p:nvSpPr>
        <p:spPr/>
        <p:txBody>
          <a:bodyPr/>
          <a:lstStyle/>
          <a:p>
            <a:fld id="{4D92EB4B-722A-417A-874E-D077DFB80C4E}" type="slidenum">
              <a:rPr lang="en-CA" smtClean="0"/>
              <a:t>21</a:t>
            </a:fld>
            <a:endParaRPr lang="en-CA"/>
          </a:p>
        </p:txBody>
      </p:sp>
      <p:sp>
        <p:nvSpPr>
          <p:cNvPr id="6" name="TextBox 5">
            <a:extLst>
              <a:ext uri="{FF2B5EF4-FFF2-40B4-BE49-F238E27FC236}">
                <a16:creationId xmlns:a16="http://schemas.microsoft.com/office/drawing/2014/main" id="{A4A84B0F-88C5-9103-CC9E-8D6F65BF2375}"/>
              </a:ext>
            </a:extLst>
          </p:cNvPr>
          <p:cNvSpPr txBox="1"/>
          <p:nvPr/>
        </p:nvSpPr>
        <p:spPr>
          <a:xfrm>
            <a:off x="3107644" y="646553"/>
            <a:ext cx="6108700" cy="369332"/>
          </a:xfrm>
          <a:prstGeom prst="rect">
            <a:avLst/>
          </a:prstGeom>
          <a:solidFill>
            <a:schemeClr val="tx1"/>
          </a:solidFill>
        </p:spPr>
        <p:txBody>
          <a:bodyPr wrap="square">
            <a:spAutoFit/>
          </a:bodyPr>
          <a:lstStyle/>
          <a:p>
            <a:pPr algn="ctr"/>
            <a:r>
              <a:rPr lang="en-US" sz="1800" kern="1200" dirty="0">
                <a:solidFill>
                  <a:schemeClr val="bg1"/>
                </a:solidFill>
                <a:latin typeface="+mj-lt"/>
                <a:ea typeface="+mj-ea"/>
                <a:cs typeface="+mj-cs"/>
              </a:rPr>
              <a:t>Laura-Leigh Gillard </a:t>
            </a:r>
            <a:endParaRPr lang="en-US" dirty="0"/>
          </a:p>
        </p:txBody>
      </p:sp>
    </p:spTree>
    <p:extLst>
      <p:ext uri="{BB962C8B-B14F-4D97-AF65-F5344CB8AC3E}">
        <p14:creationId xmlns:p14="http://schemas.microsoft.com/office/powerpoint/2010/main" val="42868652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5DFFE-E3B6-9A4D-B6DD-05E4B9784B7A}"/>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208722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5BEE7-80E2-0448-9E1A-D63240B995DD}"/>
              </a:ext>
            </a:extLst>
          </p:cNvPr>
          <p:cNvSpPr>
            <a:spLocks noGrp="1"/>
          </p:cNvSpPr>
          <p:nvPr>
            <p:ph type="ctrTitle"/>
          </p:nvPr>
        </p:nvSpPr>
        <p:spPr/>
        <p:txBody>
          <a:bodyPr/>
          <a:lstStyle/>
          <a:p>
            <a:r>
              <a:rPr lang="en-US" dirty="0"/>
              <a:t>Ending the Relationship</a:t>
            </a:r>
          </a:p>
        </p:txBody>
      </p:sp>
      <p:sp>
        <p:nvSpPr>
          <p:cNvPr id="3" name="Subtitle 2">
            <a:extLst>
              <a:ext uri="{FF2B5EF4-FFF2-40B4-BE49-F238E27FC236}">
                <a16:creationId xmlns:a16="http://schemas.microsoft.com/office/drawing/2014/main" id="{DB5FD151-569A-0141-BB33-3104DAAFC71A}"/>
              </a:ext>
            </a:extLst>
          </p:cNvPr>
          <p:cNvSpPr>
            <a:spLocks noGrp="1"/>
          </p:cNvSpPr>
          <p:nvPr>
            <p:ph type="subTitle" idx="1"/>
          </p:nvPr>
        </p:nvSpPr>
        <p:spPr/>
        <p:txBody>
          <a:bodyPr/>
          <a:lstStyle/>
          <a:p>
            <a:r>
              <a:rPr lang="en-US" dirty="0"/>
              <a:t>Module 10</a:t>
            </a:r>
          </a:p>
        </p:txBody>
      </p:sp>
      <p:sp>
        <p:nvSpPr>
          <p:cNvPr id="4" name="Date Placeholder 3">
            <a:extLst>
              <a:ext uri="{FF2B5EF4-FFF2-40B4-BE49-F238E27FC236}">
                <a16:creationId xmlns:a16="http://schemas.microsoft.com/office/drawing/2014/main" id="{C0F9B8B3-99D3-FE44-87C1-B4CDF9A97985}"/>
              </a:ext>
            </a:extLst>
          </p:cNvPr>
          <p:cNvSpPr>
            <a:spLocks noGrp="1"/>
          </p:cNvSpPr>
          <p:nvPr>
            <p:ph type="dt" sz="half" idx="10"/>
          </p:nvPr>
        </p:nvSpPr>
        <p:spPr/>
        <p:txBody>
          <a:bodyPr/>
          <a:lstStyle/>
          <a:p>
            <a:fld id="{EBB4A18E-A42A-B94D-8678-DBF90D6A87DE}" type="datetime4">
              <a:rPr lang="en-CA" smtClean="0"/>
              <a:t>June 20, 2024</a:t>
            </a:fld>
            <a:endParaRPr lang="en-US" dirty="0"/>
          </a:p>
        </p:txBody>
      </p:sp>
    </p:spTree>
    <p:extLst>
      <p:ext uri="{BB962C8B-B14F-4D97-AF65-F5344CB8AC3E}">
        <p14:creationId xmlns:p14="http://schemas.microsoft.com/office/powerpoint/2010/main" val="27359343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dirty="0"/>
              <a:t>Land Acknowledgement</a:t>
            </a:r>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dirty="0"/>
              <a:t>Module 10 – Ending the Relationship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38FFEA-31A8-2A45-BE95-11B41D2245F5}" type="slidenum">
              <a:rPr kumimoji="0" lang="en-US" sz="1200" b="0" i="0" u="none" strike="noStrike" kern="1200" cap="none" spc="0" normalizeH="0" baseline="0" noProof="0" smtClean="0">
                <a:ln>
                  <a:noFill/>
                </a:ln>
                <a:solidFill>
                  <a:srgbClr val="3B2D8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3B2D81"/>
              </a:solidFill>
              <a:effectLst/>
              <a:uLnTx/>
              <a:uFillTx/>
              <a:latin typeface="Calibri" panose="020F0502020204030204"/>
              <a:ea typeface="+mn-ea"/>
              <a:cs typeface="+mn-cs"/>
            </a:endParaRPr>
          </a:p>
        </p:txBody>
      </p:sp>
      <p:sp>
        <p:nvSpPr>
          <p:cNvPr id="8" name="Text Placeholder 5">
            <a:extLst>
              <a:ext uri="{FF2B5EF4-FFF2-40B4-BE49-F238E27FC236}">
                <a16:creationId xmlns:a16="http://schemas.microsoft.com/office/drawing/2014/main" id="{2701FF98-BC6E-E2EB-CC64-CD8EA650526B}"/>
              </a:ext>
            </a:extLst>
          </p:cNvPr>
          <p:cNvSpPr txBox="1">
            <a:spLocks/>
          </p:cNvSpPr>
          <p:nvPr/>
        </p:nvSpPr>
        <p:spPr>
          <a:xfrm>
            <a:off x="426460" y="1622110"/>
            <a:ext cx="11353281" cy="4536164"/>
          </a:xfrm>
          <a:prstGeom prst="rect">
            <a:avLst/>
          </a:prstGeom>
        </p:spPr>
        <p:txBody>
          <a:bodyPr vert="horz" lIns="91440" tIns="45720" rIns="91440" bIns="45720" rtlCol="0" anchor="t">
            <a:noAutofit/>
          </a:bodyPr>
          <a:lstStyle>
            <a:lvl1pPr marL="0" indent="0" algn="ctr" defTabSz="914400" rtl="0" eaLnBrk="1" latinLnBrk="0" hangingPunct="1">
              <a:lnSpc>
                <a:spcPts val="2600"/>
              </a:lnSpc>
              <a:spcBef>
                <a:spcPts val="0"/>
              </a:spcBef>
              <a:buFontTx/>
              <a:buNone/>
              <a:defRPr sz="1600" kern="0" spc="10" baseline="0">
                <a:solidFill>
                  <a:schemeClr val="tx1"/>
                </a:solidFill>
                <a:latin typeface="IvyPresto Text" panose="020B0404020101010102" pitchFamily="34" charset="0"/>
                <a:ea typeface="+mn-ea"/>
                <a:cs typeface="+mn-cs"/>
              </a:defRPr>
            </a:lvl1pPr>
            <a:lvl2pPr marL="457200" indent="0" algn="l" defTabSz="914400" rtl="0" eaLnBrk="1" latinLnBrk="0" hangingPunct="1">
              <a:lnSpc>
                <a:spcPts val="3000"/>
              </a:lnSpc>
              <a:spcBef>
                <a:spcPts val="500"/>
              </a:spcBef>
              <a:buFontTx/>
              <a:buNone/>
              <a:defRPr sz="2000" kern="0" spc="100" baseline="0">
                <a:solidFill>
                  <a:schemeClr val="tx1"/>
                </a:solidFill>
                <a:latin typeface="MuktaMahee Light" panose="020B0000000000000000" pitchFamily="34" charset="77"/>
                <a:ea typeface="+mn-ea"/>
                <a:cs typeface="+mn-cs"/>
              </a:defRPr>
            </a:lvl2pPr>
            <a:lvl3pPr marL="914400" indent="0" algn="l" defTabSz="914400" rtl="0" eaLnBrk="1" latinLnBrk="0" hangingPunct="1">
              <a:lnSpc>
                <a:spcPts val="3000"/>
              </a:lnSpc>
              <a:spcBef>
                <a:spcPts val="500"/>
              </a:spcBef>
              <a:buFontTx/>
              <a:buNone/>
              <a:defRPr sz="1500" kern="0" spc="100" baseline="0">
                <a:solidFill>
                  <a:schemeClr val="tx1"/>
                </a:solidFill>
                <a:latin typeface="MuktaMahee Light" panose="020B0000000000000000" pitchFamily="34" charset="77"/>
                <a:ea typeface="+mn-ea"/>
                <a:cs typeface="+mn-cs"/>
              </a:defRPr>
            </a:lvl3pPr>
            <a:lvl4pPr marL="13716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4pPr>
            <a:lvl5pPr marL="1828800" indent="0" algn="l" defTabSz="914400" rtl="0" eaLnBrk="1" latinLnBrk="0" hangingPunct="1">
              <a:lnSpc>
                <a:spcPct val="90000"/>
              </a:lnSpc>
              <a:spcBef>
                <a:spcPts val="500"/>
              </a:spcBef>
              <a:buFontTx/>
              <a:buNone/>
              <a:defRPr sz="2500" kern="1200" baseline="0">
                <a:solidFill>
                  <a:srgbClr val="FF0000"/>
                </a:solidFill>
                <a:latin typeface="MuktaMahee Light" panose="020B0000000000000000"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latin typeface="IvyPresto Text"/>
              </a:rPr>
              <a:t>[ADD TRAINER’S LAND ACKNOWLEDGEMENT HERE]</a:t>
            </a:r>
            <a:endParaRPr lang="en-US" sz="2000"/>
          </a:p>
          <a:p>
            <a:pPr>
              <a:lnSpc>
                <a:spcPct val="100000"/>
              </a:lnSpc>
            </a:pPr>
            <a:endParaRPr lang="en-US" dirty="0"/>
          </a:p>
        </p:txBody>
      </p:sp>
    </p:spTree>
    <p:extLst>
      <p:ext uri="{BB962C8B-B14F-4D97-AF65-F5344CB8AC3E}">
        <p14:creationId xmlns:p14="http://schemas.microsoft.com/office/powerpoint/2010/main" val="1582328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3305DF8-7FCC-814B-9EFC-373A2E2C5D01}"/>
              </a:ext>
            </a:extLst>
          </p:cNvPr>
          <p:cNvSpPr>
            <a:spLocks noGrp="1"/>
          </p:cNvSpPr>
          <p:nvPr>
            <p:ph type="pic" sz="quarter" idx="18"/>
          </p:nvPr>
        </p:nvSpPr>
        <p:spPr/>
        <p:txBody>
          <a:bodyPr/>
          <a:lstStyle/>
          <a:p>
            <a:endParaRPr lang="en-CA"/>
          </a:p>
        </p:txBody>
      </p:sp>
      <p:pic>
        <p:nvPicPr>
          <p:cNvPr id="12" name="Picture Placeholder 11">
            <a:extLst>
              <a:ext uri="{FF2B5EF4-FFF2-40B4-BE49-F238E27FC236}">
                <a16:creationId xmlns:a16="http://schemas.microsoft.com/office/drawing/2014/main" id="{C2C0A7E8-91EF-B04A-8FDA-215E358FEDE2}"/>
              </a:ext>
            </a:extLst>
          </p:cNvPr>
          <p:cNvPicPr>
            <a:picLocks noGrp="1" noChangeAspect="1"/>
          </p:cNvPicPr>
          <p:nvPr>
            <p:ph type="pic" sz="quarter" idx="11"/>
          </p:nvPr>
        </p:nvPicPr>
        <p:blipFill>
          <a:blip r:embed="rId3">
            <a:alphaModFix amt="30000"/>
          </a:blip>
          <a:srcRect l="5772" r="5772"/>
          <a:stretch>
            <a:fillRect/>
          </a:stretch>
        </p:blipFill>
        <p:spPr/>
      </p:pic>
      <p:sp>
        <p:nvSpPr>
          <p:cNvPr id="4" name="Picture Placeholder 3">
            <a:extLst>
              <a:ext uri="{FF2B5EF4-FFF2-40B4-BE49-F238E27FC236}">
                <a16:creationId xmlns:a16="http://schemas.microsoft.com/office/drawing/2014/main" id="{86382D7C-599D-D240-9813-F92864B74886}"/>
              </a:ext>
            </a:extLst>
          </p:cNvPr>
          <p:cNvSpPr>
            <a:spLocks noGrp="1"/>
          </p:cNvSpPr>
          <p:nvPr>
            <p:ph type="pic" sz="quarter" idx="17"/>
          </p:nvPr>
        </p:nvSpPr>
        <p:spPr/>
        <p:txBody>
          <a:bodyPr/>
          <a:lstStyle/>
          <a:p>
            <a:endParaRPr lang="en-CA"/>
          </a:p>
        </p:txBody>
      </p:sp>
      <p:sp>
        <p:nvSpPr>
          <p:cNvPr id="6" name="Text Placeholder 5">
            <a:extLst>
              <a:ext uri="{FF2B5EF4-FFF2-40B4-BE49-F238E27FC236}">
                <a16:creationId xmlns:a16="http://schemas.microsoft.com/office/drawing/2014/main" id="{2C7F598A-549B-2847-ACD7-9B04491E276B}"/>
              </a:ext>
            </a:extLst>
          </p:cNvPr>
          <p:cNvSpPr>
            <a:spLocks noGrp="1"/>
          </p:cNvSpPr>
          <p:nvPr>
            <p:ph type="body" idx="1"/>
          </p:nvPr>
        </p:nvSpPr>
        <p:spPr>
          <a:xfrm>
            <a:off x="430960" y="326314"/>
            <a:ext cx="7677406" cy="531815"/>
          </a:xfrm>
        </p:spPr>
        <p:txBody>
          <a:bodyPr/>
          <a:lstStyle/>
          <a:p>
            <a:r>
              <a:rPr lang="en-US" dirty="0"/>
              <a:t>Module 10 – Ending the Relationship </a:t>
            </a:r>
          </a:p>
        </p:txBody>
      </p:sp>
      <p:sp>
        <p:nvSpPr>
          <p:cNvPr id="8" name="Slide Number Placeholder 7">
            <a:extLst>
              <a:ext uri="{FF2B5EF4-FFF2-40B4-BE49-F238E27FC236}">
                <a16:creationId xmlns:a16="http://schemas.microsoft.com/office/drawing/2014/main" id="{65FA97B2-0073-654E-AC8B-2DEF9D906530}"/>
              </a:ext>
            </a:extLst>
          </p:cNvPr>
          <p:cNvSpPr>
            <a:spLocks noGrp="1"/>
          </p:cNvSpPr>
          <p:nvPr>
            <p:ph type="sldNum" sz="quarter" idx="12"/>
          </p:nvPr>
        </p:nvSpPr>
        <p:spPr/>
        <p:txBody>
          <a:bodyPr/>
          <a:lstStyle/>
          <a:p>
            <a:fld id="{A738FFEA-31A8-2A45-BE95-11B41D2245F5}" type="slidenum">
              <a:rPr lang="en-US" smtClean="0"/>
              <a:pPr/>
              <a:t>5</a:t>
            </a:fld>
            <a:endParaRPr lang="en-US" dirty="0"/>
          </a:p>
        </p:txBody>
      </p:sp>
      <p:sp>
        <p:nvSpPr>
          <p:cNvPr id="9" name="Text Placeholder 8">
            <a:extLst>
              <a:ext uri="{FF2B5EF4-FFF2-40B4-BE49-F238E27FC236}">
                <a16:creationId xmlns:a16="http://schemas.microsoft.com/office/drawing/2014/main" id="{C47277CE-0C50-EA42-97CE-E5CB8DD022DF}"/>
              </a:ext>
            </a:extLst>
          </p:cNvPr>
          <p:cNvSpPr>
            <a:spLocks noGrp="1"/>
          </p:cNvSpPr>
          <p:nvPr>
            <p:ph type="body" sz="quarter" idx="14"/>
          </p:nvPr>
        </p:nvSpPr>
        <p:spPr>
          <a:xfrm>
            <a:off x="8108366" y="2375634"/>
            <a:ext cx="3671376" cy="3858533"/>
          </a:xfrm>
        </p:spPr>
        <p:txBody>
          <a:bodyPr/>
          <a:lstStyle/>
          <a:p>
            <a:pPr marL="0" indent="0" algn="l">
              <a:buNone/>
            </a:pPr>
            <a:r>
              <a:rPr lang="en-US" sz="2000" dirty="0">
                <a:latin typeface="IvyPresto Text" panose="020B0404020101010102"/>
              </a:rPr>
              <a:t>What is your name? </a:t>
            </a:r>
          </a:p>
          <a:p>
            <a:pPr marL="0" indent="0" algn="l">
              <a:buNone/>
            </a:pPr>
            <a:endParaRPr lang="en-US" sz="2000" dirty="0">
              <a:latin typeface="IvyPresto Text" panose="020B0404020101010102"/>
            </a:endParaRPr>
          </a:p>
          <a:p>
            <a:pPr algn="l"/>
            <a:r>
              <a:rPr lang="en-US" sz="2000" dirty="0">
                <a:latin typeface="IvyPresto Text" panose="020B0404020101010102"/>
              </a:rPr>
              <a:t>If you could have lunch with one person, who would it be? </a:t>
            </a:r>
          </a:p>
          <a:p>
            <a:pPr algn="l"/>
            <a:r>
              <a:rPr lang="en-US" sz="2000" dirty="0">
                <a:latin typeface="IvyPresto Text" panose="020B0404020101010102"/>
              </a:rPr>
              <a:t>(Dead or alive. Real or fictional). </a:t>
            </a:r>
          </a:p>
        </p:txBody>
      </p:sp>
      <p:sp>
        <p:nvSpPr>
          <p:cNvPr id="10" name="Picture Placeholder 9">
            <a:extLst>
              <a:ext uri="{FF2B5EF4-FFF2-40B4-BE49-F238E27FC236}">
                <a16:creationId xmlns:a16="http://schemas.microsoft.com/office/drawing/2014/main" id="{FE28A750-8F6B-E849-9A30-67234E3BBD2B}"/>
              </a:ext>
            </a:extLst>
          </p:cNvPr>
          <p:cNvSpPr>
            <a:spLocks noGrp="1"/>
          </p:cNvSpPr>
          <p:nvPr>
            <p:ph type="pic" sz="quarter" idx="16"/>
          </p:nvPr>
        </p:nvSpPr>
        <p:spPr/>
        <p:txBody>
          <a:bodyPr>
            <a:normAutofit fontScale="25000" lnSpcReduction="20000"/>
          </a:bodyPr>
          <a:lstStyle/>
          <a:p>
            <a:endParaRPr lang="en-CA"/>
          </a:p>
        </p:txBody>
      </p:sp>
      <p:sp>
        <p:nvSpPr>
          <p:cNvPr id="3" name="Title 4">
            <a:extLst>
              <a:ext uri="{FF2B5EF4-FFF2-40B4-BE49-F238E27FC236}">
                <a16:creationId xmlns:a16="http://schemas.microsoft.com/office/drawing/2014/main" id="{8CE50DE9-6709-FEFB-238E-741543356F26}"/>
              </a:ext>
            </a:extLst>
          </p:cNvPr>
          <p:cNvSpPr>
            <a:spLocks noGrp="1"/>
          </p:cNvSpPr>
          <p:nvPr>
            <p:ph type="title"/>
          </p:nvPr>
        </p:nvSpPr>
        <p:spPr>
          <a:xfrm>
            <a:off x="426460" y="814748"/>
            <a:ext cx="7681906" cy="513659"/>
          </a:xfrm>
        </p:spPr>
        <p:txBody>
          <a:bodyPr/>
          <a:lstStyle/>
          <a:p>
            <a:r>
              <a:rPr lang="en-US" dirty="0"/>
              <a:t>Icebreaker Activity</a:t>
            </a:r>
          </a:p>
        </p:txBody>
      </p:sp>
    </p:spTree>
    <p:extLst>
      <p:ext uri="{BB962C8B-B14F-4D97-AF65-F5344CB8AC3E}">
        <p14:creationId xmlns:p14="http://schemas.microsoft.com/office/powerpoint/2010/main" val="197344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A00F1-2087-D54C-844B-EF147114CFDA}"/>
              </a:ext>
            </a:extLst>
          </p:cNvPr>
          <p:cNvSpPr>
            <a:spLocks noGrp="1"/>
          </p:cNvSpPr>
          <p:nvPr>
            <p:ph type="ctrTitle"/>
          </p:nvPr>
        </p:nvSpPr>
        <p:spPr/>
        <p:txBody>
          <a:bodyPr/>
          <a:lstStyle/>
          <a:p>
            <a:r>
              <a:rPr lang="en-US" dirty="0"/>
              <a:t>Group Check-In</a:t>
            </a:r>
          </a:p>
        </p:txBody>
      </p:sp>
      <p:sp>
        <p:nvSpPr>
          <p:cNvPr id="4" name="Date Placeholder 3">
            <a:extLst>
              <a:ext uri="{FF2B5EF4-FFF2-40B4-BE49-F238E27FC236}">
                <a16:creationId xmlns:a16="http://schemas.microsoft.com/office/drawing/2014/main" id="{CFAAF737-08C6-A54C-9FC6-A5055579E6E4}"/>
              </a:ext>
            </a:extLst>
          </p:cNvPr>
          <p:cNvSpPr>
            <a:spLocks noGrp="1"/>
          </p:cNvSpPr>
          <p:nvPr>
            <p:ph type="dt" sz="half" idx="10"/>
          </p:nvPr>
        </p:nvSpPr>
        <p:spPr/>
        <p:txBody>
          <a:bodyPr/>
          <a:lstStyle/>
          <a:p>
            <a:fld id="{4E1638B4-F06D-EF4E-93FE-46FF86A8FE3B}" type="datetime4">
              <a:rPr lang="en-CA" smtClean="0"/>
              <a:t>June 20, 2024</a:t>
            </a:fld>
            <a:endParaRPr lang="en-US" dirty="0"/>
          </a:p>
        </p:txBody>
      </p:sp>
    </p:spTree>
    <p:extLst>
      <p:ext uri="{BB962C8B-B14F-4D97-AF65-F5344CB8AC3E}">
        <p14:creationId xmlns:p14="http://schemas.microsoft.com/office/powerpoint/2010/main" val="20626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Module Overview</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480196"/>
          </a:xfrm>
        </p:spPr>
        <p:txBody>
          <a:bodyPr/>
          <a:lstStyle/>
          <a:p>
            <a:r>
              <a:rPr lang="en-US" dirty="0"/>
              <a:t>Module 10 – Ending the Relationship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7</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929008"/>
            <a:ext cx="11353281" cy="3695310"/>
          </a:xfrm>
        </p:spPr>
        <p:txBody>
          <a:bodyPr/>
          <a:lstStyle/>
          <a:p>
            <a:pPr marL="0" marR="0" indent="0">
              <a:lnSpc>
                <a:spcPct val="107000"/>
              </a:lnSpc>
              <a:spcBef>
                <a:spcPts val="0"/>
              </a:spcBef>
              <a:spcAft>
                <a:spcPts val="800"/>
              </a:spcAft>
              <a:buNone/>
            </a:pPr>
            <a:r>
              <a:rPr lang="en-US" sz="2000" dirty="0">
                <a:effectLst/>
                <a:latin typeface="IvyPresto Text" panose="020B0404020101010102"/>
                <a:ea typeface="Calibri" panose="020F0502020204030204" pitchFamily="34" charset="0"/>
                <a:cs typeface="Times New Roman" panose="02020603050405020304" pitchFamily="18" charset="0"/>
              </a:rPr>
              <a:t>In Module 10, we will discuss the end of a Peer Support relationship. This will include practical ideas for discussing the end with your peers and communities of practice.</a:t>
            </a:r>
            <a:br>
              <a:rPr lang="en-US" sz="2000" dirty="0">
                <a:effectLst/>
                <a:latin typeface="IvyPresto Text" panose="020B0404020101010102"/>
                <a:ea typeface="Calibri" panose="020F0502020204030204" pitchFamily="34" charset="0"/>
                <a:cs typeface="Times New Roman" panose="02020603050405020304" pitchFamily="18" charset="0"/>
              </a:rPr>
            </a:br>
            <a:br>
              <a:rPr lang="en-US" sz="2000" dirty="0">
                <a:effectLst/>
                <a:latin typeface="IvyPresto Text" panose="020B0404020101010102"/>
                <a:ea typeface="Calibri" panose="020F0502020204030204" pitchFamily="34" charset="0"/>
                <a:cs typeface="Times New Roman" panose="02020603050405020304" pitchFamily="18" charset="0"/>
              </a:rPr>
            </a:br>
            <a:r>
              <a:rPr lang="en-US" sz="2000" dirty="0">
                <a:effectLst/>
                <a:latin typeface="IvyPresto Text" panose="020B0404020101010102"/>
                <a:ea typeface="Calibri" panose="020F0502020204030204" pitchFamily="34" charset="0"/>
                <a:cs typeface="Times New Roman" panose="02020603050405020304" pitchFamily="18" charset="0"/>
              </a:rPr>
              <a:t>Though not all Peer Support relationships will have clear endings, it is always beneficial to take time to reflect on the relationship and the lessons you will carry forward. </a:t>
            </a:r>
          </a:p>
        </p:txBody>
      </p:sp>
    </p:spTree>
    <p:extLst>
      <p:ext uri="{BB962C8B-B14F-4D97-AF65-F5344CB8AC3E}">
        <p14:creationId xmlns:p14="http://schemas.microsoft.com/office/powerpoint/2010/main" val="1568370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6D7CC-0B4F-5E4E-9EEF-B5EE5CD9F305}"/>
              </a:ext>
            </a:extLst>
          </p:cNvPr>
          <p:cNvSpPr>
            <a:spLocks noGrp="1"/>
          </p:cNvSpPr>
          <p:nvPr>
            <p:ph type="title"/>
          </p:nvPr>
        </p:nvSpPr>
        <p:spPr/>
        <p:txBody>
          <a:bodyPr/>
          <a:lstStyle/>
          <a:p>
            <a:r>
              <a:rPr lang="en-US" dirty="0"/>
              <a:t>Learning Objectives</a:t>
            </a:r>
          </a:p>
        </p:txBody>
      </p:sp>
      <p:sp>
        <p:nvSpPr>
          <p:cNvPr id="3" name="Text Placeholder 2">
            <a:extLst>
              <a:ext uri="{FF2B5EF4-FFF2-40B4-BE49-F238E27FC236}">
                <a16:creationId xmlns:a16="http://schemas.microsoft.com/office/drawing/2014/main" id="{A55ABE0A-1AC5-374F-91CC-B80317C4D482}"/>
              </a:ext>
            </a:extLst>
          </p:cNvPr>
          <p:cNvSpPr>
            <a:spLocks noGrp="1"/>
          </p:cNvSpPr>
          <p:nvPr>
            <p:ph type="body" idx="1"/>
          </p:nvPr>
        </p:nvSpPr>
        <p:spPr>
          <a:xfrm>
            <a:off x="430960" y="334552"/>
            <a:ext cx="11348782" cy="513659"/>
          </a:xfrm>
        </p:spPr>
        <p:txBody>
          <a:bodyPr/>
          <a:lstStyle/>
          <a:p>
            <a:r>
              <a:rPr lang="en-US" dirty="0"/>
              <a:t>Module 10 – Ending the Relationship </a:t>
            </a:r>
          </a:p>
        </p:txBody>
      </p:sp>
      <p:sp>
        <p:nvSpPr>
          <p:cNvPr id="5" name="Slide Number Placeholder 4">
            <a:extLst>
              <a:ext uri="{FF2B5EF4-FFF2-40B4-BE49-F238E27FC236}">
                <a16:creationId xmlns:a16="http://schemas.microsoft.com/office/drawing/2014/main" id="{4D3C56E4-D4E9-3D46-AC59-B3133DB4A398}"/>
              </a:ext>
            </a:extLst>
          </p:cNvPr>
          <p:cNvSpPr>
            <a:spLocks noGrp="1"/>
          </p:cNvSpPr>
          <p:nvPr>
            <p:ph type="sldNum" sz="quarter" idx="12"/>
          </p:nvPr>
        </p:nvSpPr>
        <p:spPr>
          <a:xfrm>
            <a:off x="10102171" y="6158274"/>
            <a:ext cx="1677571" cy="365125"/>
          </a:xfrm>
        </p:spPr>
        <p:txBody>
          <a:bodyPr/>
          <a:lstStyle/>
          <a:p>
            <a:fld id="{A738FFEA-31A8-2A45-BE95-11B41D2245F5}" type="slidenum">
              <a:rPr lang="en-US" smtClean="0"/>
              <a:pPr/>
              <a:t>8</a:t>
            </a:fld>
            <a:endParaRPr lang="en-US" dirty="0"/>
          </a:p>
        </p:txBody>
      </p:sp>
      <p:sp>
        <p:nvSpPr>
          <p:cNvPr id="6" name="Text Placeholder 5">
            <a:extLst>
              <a:ext uri="{FF2B5EF4-FFF2-40B4-BE49-F238E27FC236}">
                <a16:creationId xmlns:a16="http://schemas.microsoft.com/office/drawing/2014/main" id="{679B89B2-C492-D745-9B4E-CDFCCC0A901D}"/>
              </a:ext>
            </a:extLst>
          </p:cNvPr>
          <p:cNvSpPr>
            <a:spLocks noGrp="1"/>
          </p:cNvSpPr>
          <p:nvPr>
            <p:ph type="body" sz="quarter" idx="14"/>
          </p:nvPr>
        </p:nvSpPr>
        <p:spPr>
          <a:xfrm>
            <a:off x="426460" y="1808603"/>
            <a:ext cx="11353281" cy="4082549"/>
          </a:xfrm>
        </p:spPr>
        <p:txBody>
          <a:bodyPr/>
          <a:lstStyle/>
          <a:p>
            <a:pPr marL="0" indent="0">
              <a:buNone/>
            </a:pPr>
            <a:r>
              <a:rPr lang="en-US" sz="2000" dirty="0">
                <a:solidFill>
                  <a:schemeClr val="tx1">
                    <a:lumMod val="85000"/>
                    <a:lumOff val="15000"/>
                  </a:schemeClr>
                </a:solidFill>
                <a:latin typeface="IvyPresto Text" panose="020B0404020101010102"/>
              </a:rPr>
              <a:t>Through the successful completion of Module 10, you will have the skills and knowledge to:</a:t>
            </a:r>
            <a:br>
              <a:rPr lang="en-US" sz="2000" dirty="0">
                <a:solidFill>
                  <a:schemeClr val="tx1">
                    <a:lumMod val="85000"/>
                    <a:lumOff val="15000"/>
                  </a:schemeClr>
                </a:solidFill>
                <a:latin typeface="IvyPresto Text" panose="020B0404020101010102"/>
              </a:rPr>
            </a:br>
            <a:endParaRPr lang="en-US" sz="2000" dirty="0">
              <a:solidFill>
                <a:schemeClr val="tx1">
                  <a:lumMod val="85000"/>
                  <a:lumOff val="15000"/>
                </a:schemeClr>
              </a:solidFill>
              <a:latin typeface="IvyPresto Text" panose="020B0404020101010102"/>
            </a:endParaRPr>
          </a:p>
          <a:p>
            <a:pPr marL="457200" indent="-457200">
              <a:lnSpc>
                <a:spcPct val="100000"/>
              </a:lnSpc>
              <a:spcAft>
                <a:spcPts val="1200"/>
              </a:spcAft>
              <a:buFont typeface="+mj-lt"/>
              <a:buAutoNum type="arabicPeriod"/>
            </a:pPr>
            <a:r>
              <a:rPr lang="en-US" sz="2000" dirty="0">
                <a:solidFill>
                  <a:schemeClr val="tx1">
                    <a:lumMod val="85000"/>
                    <a:lumOff val="15000"/>
                  </a:schemeClr>
                </a:solidFill>
                <a:latin typeface="IvyPresto Text" panose="020B0404020101010102"/>
              </a:rPr>
              <a:t>End a Peer Support relationship in a mutually beneficial way. </a:t>
            </a:r>
          </a:p>
          <a:p>
            <a:pPr marL="457200" indent="-457200">
              <a:lnSpc>
                <a:spcPct val="100000"/>
              </a:lnSpc>
              <a:spcAft>
                <a:spcPts val="1200"/>
              </a:spcAft>
              <a:buFont typeface="+mj-lt"/>
              <a:buAutoNum type="arabicPeriod"/>
            </a:pPr>
            <a:r>
              <a:rPr lang="en-US" sz="2000" dirty="0">
                <a:solidFill>
                  <a:schemeClr val="tx1">
                    <a:lumMod val="85000"/>
                    <a:lumOff val="15000"/>
                  </a:schemeClr>
                </a:solidFill>
                <a:latin typeface="IvyPresto Text" panose="020B0404020101010102"/>
              </a:rPr>
              <a:t>Reflect on the experiences shared during the relationship.</a:t>
            </a:r>
          </a:p>
          <a:p>
            <a:pPr marL="457200" indent="-457200">
              <a:lnSpc>
                <a:spcPct val="100000"/>
              </a:lnSpc>
              <a:spcAft>
                <a:spcPts val="1200"/>
              </a:spcAft>
              <a:buFont typeface="+mj-lt"/>
              <a:buAutoNum type="arabicPeriod"/>
            </a:pPr>
            <a:r>
              <a:rPr lang="en-US" sz="2000" dirty="0">
                <a:solidFill>
                  <a:schemeClr val="tx1">
                    <a:lumMod val="85000"/>
                    <a:lumOff val="15000"/>
                  </a:schemeClr>
                </a:solidFill>
                <a:latin typeface="IvyPresto Text" panose="020B0404020101010102"/>
              </a:rPr>
              <a:t>Find a Peer Support community of practice to share and learn from while respecting the confidentiality of your peer support relationship.</a:t>
            </a:r>
          </a:p>
        </p:txBody>
      </p:sp>
    </p:spTree>
    <p:extLst>
      <p:ext uri="{BB962C8B-B14F-4D97-AF65-F5344CB8AC3E}">
        <p14:creationId xmlns:p14="http://schemas.microsoft.com/office/powerpoint/2010/main" val="3501897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A1C76-C626-A945-994F-F9D60CDB2251}"/>
              </a:ext>
            </a:extLst>
          </p:cNvPr>
          <p:cNvSpPr>
            <a:spLocks noGrp="1"/>
          </p:cNvSpPr>
          <p:nvPr>
            <p:ph type="title"/>
          </p:nvPr>
        </p:nvSpPr>
        <p:spPr/>
        <p:txBody>
          <a:bodyPr/>
          <a:lstStyle/>
          <a:p>
            <a:r>
              <a:rPr lang="en-US" sz="4000" dirty="0"/>
              <a:t>Concluding the Relationship</a:t>
            </a:r>
            <a:endParaRPr lang="en-US" dirty="0"/>
          </a:p>
        </p:txBody>
      </p:sp>
      <p:sp>
        <p:nvSpPr>
          <p:cNvPr id="3" name="Text Placeholder 2">
            <a:extLst>
              <a:ext uri="{FF2B5EF4-FFF2-40B4-BE49-F238E27FC236}">
                <a16:creationId xmlns:a16="http://schemas.microsoft.com/office/drawing/2014/main" id="{6A80A177-F92B-3047-8C4E-9859B0AB3E43}"/>
              </a:ext>
            </a:extLst>
          </p:cNvPr>
          <p:cNvSpPr>
            <a:spLocks noGrp="1"/>
          </p:cNvSpPr>
          <p:nvPr>
            <p:ph type="body" idx="1"/>
          </p:nvPr>
        </p:nvSpPr>
        <p:spPr>
          <a:xfrm>
            <a:off x="430960" y="334552"/>
            <a:ext cx="11348782" cy="513659"/>
          </a:xfrm>
        </p:spPr>
        <p:txBody>
          <a:bodyPr/>
          <a:lstStyle/>
          <a:p>
            <a:r>
              <a:rPr lang="en-US" dirty="0"/>
              <a:t>Module 10 – Ending the Relationship </a:t>
            </a:r>
          </a:p>
        </p:txBody>
      </p:sp>
      <p:sp>
        <p:nvSpPr>
          <p:cNvPr id="5" name="Slide Number Placeholder 4">
            <a:extLst>
              <a:ext uri="{FF2B5EF4-FFF2-40B4-BE49-F238E27FC236}">
                <a16:creationId xmlns:a16="http://schemas.microsoft.com/office/drawing/2014/main" id="{BB5621D9-BA9A-3141-B068-873E22B34403}"/>
              </a:ext>
            </a:extLst>
          </p:cNvPr>
          <p:cNvSpPr>
            <a:spLocks noGrp="1"/>
          </p:cNvSpPr>
          <p:nvPr>
            <p:ph type="sldNum" sz="quarter" idx="12"/>
          </p:nvPr>
        </p:nvSpPr>
        <p:spPr/>
        <p:txBody>
          <a:bodyPr/>
          <a:lstStyle/>
          <a:p>
            <a:fld id="{A738FFEA-31A8-2A45-BE95-11B41D2245F5}" type="slidenum">
              <a:rPr lang="en-US" smtClean="0"/>
              <a:pPr/>
              <a:t>9</a:t>
            </a:fld>
            <a:endParaRPr lang="en-US" dirty="0"/>
          </a:p>
        </p:txBody>
      </p:sp>
      <p:sp>
        <p:nvSpPr>
          <p:cNvPr id="6" name="Text Placeholder 5">
            <a:extLst>
              <a:ext uri="{FF2B5EF4-FFF2-40B4-BE49-F238E27FC236}">
                <a16:creationId xmlns:a16="http://schemas.microsoft.com/office/drawing/2014/main" id="{C999F162-6AA3-0445-A73E-347134F6FC32}"/>
              </a:ext>
            </a:extLst>
          </p:cNvPr>
          <p:cNvSpPr>
            <a:spLocks noGrp="1"/>
          </p:cNvSpPr>
          <p:nvPr>
            <p:ph type="body" sz="quarter" idx="14"/>
          </p:nvPr>
        </p:nvSpPr>
        <p:spPr>
          <a:xfrm>
            <a:off x="426460" y="2012284"/>
            <a:ext cx="11353281" cy="3554126"/>
          </a:xfrm>
        </p:spPr>
        <p:txBody>
          <a:bodyPr/>
          <a:lstStyle/>
          <a:p>
            <a:pPr algn="l"/>
            <a:r>
              <a:rPr lang="en-US" sz="2000" dirty="0"/>
              <a:t>Concluding the Relationship is bringing closure to a Peer/Peer Supporter relationship. This can involve: </a:t>
            </a:r>
          </a:p>
          <a:p>
            <a:pPr algn="l"/>
            <a:endParaRPr lang="en-US" sz="2000" dirty="0"/>
          </a:p>
          <a:p>
            <a:pPr marL="457200" indent="-457200" algn="l">
              <a:lnSpc>
                <a:spcPct val="100000"/>
              </a:lnSpc>
              <a:spcAft>
                <a:spcPts val="1200"/>
              </a:spcAft>
              <a:buFont typeface="+mj-lt"/>
              <a:buAutoNum type="arabicPeriod"/>
            </a:pPr>
            <a:r>
              <a:rPr lang="en-US" sz="2000" dirty="0"/>
              <a:t>Acknowledging the end of the formalized relationship between the Peer and the Peer Supporter.</a:t>
            </a:r>
          </a:p>
          <a:p>
            <a:pPr marL="457200" indent="-457200" algn="l">
              <a:lnSpc>
                <a:spcPct val="100000"/>
              </a:lnSpc>
              <a:spcAft>
                <a:spcPts val="1200"/>
              </a:spcAft>
              <a:buFont typeface="+mj-lt"/>
              <a:buAutoNum type="arabicPeriod"/>
            </a:pPr>
            <a:r>
              <a:rPr lang="en-US" sz="2000" dirty="0"/>
              <a:t>Assisting the Peer during the transition between the conclusion of the formalized Peer/Peer Supporter relationship and the Peer’s next step.</a:t>
            </a:r>
          </a:p>
          <a:p>
            <a:pPr marL="457200" indent="-457200" algn="l">
              <a:lnSpc>
                <a:spcPct val="100000"/>
              </a:lnSpc>
              <a:spcAft>
                <a:spcPts val="1200"/>
              </a:spcAft>
              <a:buFont typeface="+mj-lt"/>
              <a:buAutoNum type="arabicPeriod"/>
            </a:pPr>
            <a:r>
              <a:rPr lang="en-US" sz="2000" dirty="0"/>
              <a:t>Reflecting on the lessons learned from the relationship between the Peer and the Peer Supporter.</a:t>
            </a:r>
          </a:p>
        </p:txBody>
      </p:sp>
    </p:spTree>
    <p:extLst>
      <p:ext uri="{BB962C8B-B14F-4D97-AF65-F5344CB8AC3E}">
        <p14:creationId xmlns:p14="http://schemas.microsoft.com/office/powerpoint/2010/main" val="25552782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3">
      <a:dk1>
        <a:srgbClr val="3B2D81"/>
      </a:dk1>
      <a:lt1>
        <a:srgbClr val="FFFFFF"/>
      </a:lt1>
      <a:dk2>
        <a:srgbClr val="3B2D81"/>
      </a:dk2>
      <a:lt2>
        <a:srgbClr val="FFFFFF"/>
      </a:lt2>
      <a:accent1>
        <a:srgbClr val="4472C4"/>
      </a:accent1>
      <a:accent2>
        <a:srgbClr val="ED7D31"/>
      </a:accent2>
      <a:accent3>
        <a:srgbClr val="A5A5A5"/>
      </a:accent3>
      <a:accent4>
        <a:srgbClr val="FFC000"/>
      </a:accent4>
      <a:accent5>
        <a:srgbClr val="5B9BD5"/>
      </a:accent5>
      <a:accent6>
        <a:srgbClr val="70AD47"/>
      </a:accent6>
      <a:hlink>
        <a:srgbClr val="F7543C"/>
      </a:hlink>
      <a:folHlink>
        <a:srgbClr val="CD260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erWorks_PPT_Template_Dec15" id="{9F92385B-2474-294A-880E-38AE507E084C}" vid="{6C647880-13BE-AD4B-A421-48E4DAE2FA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55c4c3e0-b5a6-4d17-8208-23131be646c2" xsi:nil="true"/>
    <PleaseensureyouCOPYdocumentbeforeediting_x002e_ xmlns="55c4c3e0-b5a6-4d17-8208-23131be646c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F90AADE53214F4BBEB5AFA0C3321DC6" ma:contentTypeVersion="15" ma:contentTypeDescription="Create a new document." ma:contentTypeScope="" ma:versionID="ab5a95665a8102a732fe7686af29c1c4">
  <xsd:schema xmlns:xsd="http://www.w3.org/2001/XMLSchema" xmlns:xs="http://www.w3.org/2001/XMLSchema" xmlns:p="http://schemas.microsoft.com/office/2006/metadata/properties" xmlns:ns2="55c4c3e0-b5a6-4d17-8208-23131be646c2" xmlns:ns3="0ec5c850-d167-47b1-9816-f7dea4e6d71f" targetNamespace="http://schemas.microsoft.com/office/2006/metadata/properties" ma:root="true" ma:fieldsID="047ab89ee34afae48de62107e8e6b879" ns2:_="" ns3:_="">
    <xsd:import namespace="55c4c3e0-b5a6-4d17-8208-23131be646c2"/>
    <xsd:import namespace="0ec5c850-d167-47b1-9816-f7dea4e6d71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3:SharedWithUsers" minOccurs="0"/>
                <xsd:element ref="ns3:SharedWithDetails" minOccurs="0"/>
                <xsd:element ref="ns2:PleaseensureyouCOPYdocumentbeforeediting_x002e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c4c3e0-b5a6-4d17-8208-23131be646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PleaseensureyouCOPYdocumentbeforeediting_x002e_" ma:index="22" nillable="true" ma:displayName="Please ensure you COPY document before editing." ma:format="Dropdown" ma:internalName="PleaseensureyouCOPYdocumentbeforeediting_x002e_">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c5c850-d167-47b1-9816-f7dea4e6d71f"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123AA4-F5D8-4E4D-BFAE-7267A83C4A3D}">
  <ds:schemaRefs>
    <ds:schemaRef ds:uri="http://schemas.microsoft.com/office/2006/metadata/properties"/>
    <ds:schemaRef ds:uri="http://schemas.microsoft.com/office/infopath/2007/PartnerControls"/>
    <ds:schemaRef ds:uri="55c4c3e0-b5a6-4d17-8208-23131be646c2"/>
  </ds:schemaRefs>
</ds:datastoreItem>
</file>

<file path=customXml/itemProps2.xml><?xml version="1.0" encoding="utf-8"?>
<ds:datastoreItem xmlns:ds="http://schemas.openxmlformats.org/officeDocument/2006/customXml" ds:itemID="{31B344AD-40E1-4ECD-8000-F3D0C5A15D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c4c3e0-b5a6-4d17-8208-23131be646c2"/>
    <ds:schemaRef ds:uri="0ec5c850-d167-47b1-9816-f7dea4e6d7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15FC444-E5BA-4A62-9963-AC61E65BC9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17762</TotalTime>
  <Words>2456</Words>
  <Application>Microsoft Office PowerPoint</Application>
  <PresentationFormat>Widescreen</PresentationFormat>
  <Paragraphs>267</Paragraphs>
  <Slides>22</Slides>
  <Notes>22</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22</vt:i4>
      </vt:variant>
    </vt:vector>
  </HeadingPairs>
  <TitlesOfParts>
    <vt:vector size="37" baseType="lpstr">
      <vt:lpstr>Arial</vt:lpstr>
      <vt:lpstr>Calibri</vt:lpstr>
      <vt:lpstr>Calibri Light</vt:lpstr>
      <vt:lpstr>IvyPresto Display</vt:lpstr>
      <vt:lpstr>IvyPresto Display SemiBold</vt:lpstr>
      <vt:lpstr>IvyPresto Text</vt:lpstr>
      <vt:lpstr>MuktaMahee ExtraLight</vt:lpstr>
      <vt:lpstr>MuktaMahee Light</vt:lpstr>
      <vt:lpstr>MuktaMahee Medium</vt:lpstr>
      <vt:lpstr>MuktaMahee Regular</vt:lpstr>
      <vt:lpstr>Symbol</vt:lpstr>
      <vt:lpstr>Times New Roman</vt:lpstr>
      <vt:lpstr>Verdana</vt:lpstr>
      <vt:lpstr>Office Theme</vt:lpstr>
      <vt:lpstr>1_Office Theme</vt:lpstr>
      <vt:lpstr>Housekeeping</vt:lpstr>
      <vt:lpstr>Expectations</vt:lpstr>
      <vt:lpstr>Ending the Relationship</vt:lpstr>
      <vt:lpstr>Land Acknowledgement</vt:lpstr>
      <vt:lpstr>Icebreaker Activity</vt:lpstr>
      <vt:lpstr>Group Check-In</vt:lpstr>
      <vt:lpstr>Module Overview</vt:lpstr>
      <vt:lpstr>Learning Objectives</vt:lpstr>
      <vt:lpstr>Concluding the Relationship</vt:lpstr>
      <vt:lpstr>Acknowledging the End of the Relationship </vt:lpstr>
      <vt:lpstr>Scenario</vt:lpstr>
      <vt:lpstr>Assisting the Peer During Transition</vt:lpstr>
      <vt:lpstr>Scenario 2</vt:lpstr>
      <vt:lpstr>Reflecting on the Experience</vt:lpstr>
      <vt:lpstr>Small Group Discussion</vt:lpstr>
      <vt:lpstr>Communities of Practice </vt:lpstr>
      <vt:lpstr>PowerPoint Presentation</vt:lpstr>
      <vt:lpstr>Group Discussion</vt:lpstr>
      <vt:lpstr>Resources</vt:lpstr>
      <vt:lpstr>For Next Time</vt:lpstr>
      <vt:lpstr>Laura-Leigh Gillard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Peer Support</dc:title>
  <dc:creator>Kiki Chang</dc:creator>
  <cp:lastModifiedBy>Karin Thoms</cp:lastModifiedBy>
  <cp:revision>187</cp:revision>
  <cp:lastPrinted>2023-01-30T07:54:11Z</cp:lastPrinted>
  <dcterms:created xsi:type="dcterms:W3CDTF">2023-01-01T00:36:40Z</dcterms:created>
  <dcterms:modified xsi:type="dcterms:W3CDTF">2024-06-20T14:00:10Z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126000.000000000</vt:lpwstr>
  </property>
  <property fmtid="{D5CDD505-2E9C-101B-9397-08002B2CF9AE}" pid="3" name="ContentTypeId">
    <vt:lpwstr>0x0101009F90AADE53214F4BBEB5AFA0C3321DC6</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